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0" r:id="rId4"/>
    <p:sldMasterId id="2147483794" r:id="rId5"/>
    <p:sldMasterId id="2147484028" r:id="rId6"/>
  </p:sldMasterIdLst>
  <p:notesMasterIdLst>
    <p:notesMasterId r:id="rId16"/>
  </p:notesMasterIdLst>
  <p:handoutMasterIdLst>
    <p:handoutMasterId r:id="rId17"/>
  </p:handoutMasterIdLst>
  <p:sldIdLst>
    <p:sldId id="262" r:id="rId7"/>
    <p:sldId id="279" r:id="rId8"/>
    <p:sldId id="299" r:id="rId9"/>
    <p:sldId id="301" r:id="rId10"/>
    <p:sldId id="298" r:id="rId11"/>
    <p:sldId id="300" r:id="rId12"/>
    <p:sldId id="282" r:id="rId13"/>
    <p:sldId id="291" r:id="rId14"/>
    <p:sldId id="296" r:id="rId15"/>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57FF00E-0ECE-4078-8387-82EB2E18C9B6}">
          <p14:sldIdLst>
            <p14:sldId id="262"/>
            <p14:sldId id="279"/>
            <p14:sldId id="299"/>
            <p14:sldId id="301"/>
            <p14:sldId id="298"/>
            <p14:sldId id="300"/>
            <p14:sldId id="282"/>
            <p14:sldId id="291"/>
            <p14:sldId id="296"/>
          </p14:sldIdLst>
        </p14:section>
      </p14:sectionLst>
    </p:ext>
    <p:ext uri="{EFAFB233-063F-42B5-8137-9DF3F51BA10A}">
      <p15:sldGuideLst xmlns:p15="http://schemas.microsoft.com/office/powerpoint/2012/main">
        <p15:guide id="1" orient="horz" pos="3889">
          <p15:clr>
            <a:srgbClr val="A4A3A4"/>
          </p15:clr>
        </p15:guide>
        <p15:guide id="2" pos="5261">
          <p15:clr>
            <a:srgbClr val="A4A3A4"/>
          </p15:clr>
        </p15:guide>
      </p15:sldGuideLst>
    </p:ext>
    <p:ext uri="{2D200454-40CA-4A62-9FC3-DE9A4176ACB9}">
      <p15:notesGuideLst xmlns:p15="http://schemas.microsoft.com/office/powerpoint/2012/main">
        <p15:guide id="1" orient="horz" pos="3222" userDrawn="1">
          <p15:clr>
            <a:srgbClr val="A4A3A4"/>
          </p15:clr>
        </p15:guide>
        <p15:guide id="2" pos="223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lligan, Katrina" initials="MK" lastIdx="4" clrIdx="0">
    <p:extLst>
      <p:ext uri="{19B8F6BF-5375-455C-9EA6-DF929625EA0E}">
        <p15:presenceInfo xmlns:p15="http://schemas.microsoft.com/office/powerpoint/2012/main" userId="S-1-5-21-507921405-926492609-725345543-428549" providerId="AD"/>
      </p:ext>
    </p:extLst>
  </p:cmAuthor>
  <p:cmAuthor id="2" name="Eglinton, David G /C" initials="EDG/" lastIdx="13" clrIdx="1">
    <p:extLst>
      <p:ext uri="{19B8F6BF-5375-455C-9EA6-DF929625EA0E}">
        <p15:presenceInfo xmlns:p15="http://schemas.microsoft.com/office/powerpoint/2012/main" userId="S-1-5-21-507921405-926492609-725345543-878859" providerId="AD"/>
      </p:ext>
    </p:extLst>
  </p:cmAuthor>
  <p:cmAuthor id="3" name="Stevens, Emily" initials="SE" lastIdx="3" clrIdx="2">
    <p:extLst>
      <p:ext uri="{19B8F6BF-5375-455C-9EA6-DF929625EA0E}">
        <p15:presenceInfo xmlns:p15="http://schemas.microsoft.com/office/powerpoint/2012/main" userId="S::Emily.Stevens@jacobs.com::d082c65d-950b-4bec-8708-c36052ca627c" providerId="AD"/>
      </p:ext>
    </p:extLst>
  </p:cmAuthor>
  <p:cmAuthor id="4" name="Gill, Simon" initials="GS" lastIdx="5" clrIdx="3">
    <p:extLst>
      <p:ext uri="{19B8F6BF-5375-455C-9EA6-DF929625EA0E}">
        <p15:presenceInfo xmlns:p15="http://schemas.microsoft.com/office/powerpoint/2012/main" userId="S::simon.gill@jacobs.com::388b4cd6-d66a-4103-97aa-3ad8947c6c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33CCCC"/>
    <a:srgbClr val="E6E6E6"/>
    <a:srgbClr val="00338D"/>
    <a:srgbClr val="B3B3B3"/>
    <a:srgbClr val="CCCCCC"/>
    <a:srgbClr val="999999"/>
    <a:srgbClr val="6C6F70"/>
    <a:srgbClr val="597AB5"/>
    <a:srgbClr val="9613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70066" autoAdjust="0"/>
  </p:normalViewPr>
  <p:slideViewPr>
    <p:cSldViewPr>
      <p:cViewPr varScale="1">
        <p:scale>
          <a:sx n="47" d="100"/>
          <a:sy n="47" d="100"/>
        </p:scale>
        <p:origin x="1840" y="52"/>
      </p:cViewPr>
      <p:guideLst>
        <p:guide orient="horz" pos="3889"/>
        <p:guide pos="526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6" d="100"/>
          <a:sy n="46" d="100"/>
        </p:scale>
        <p:origin x="2736" y="32"/>
      </p:cViewPr>
      <p:guideLst>
        <p:guide orient="horz" pos="3222"/>
        <p:guide pos="22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9202" cy="512303"/>
          </a:xfrm>
          <a:prstGeom prst="rect">
            <a:avLst/>
          </a:prstGeom>
        </p:spPr>
        <p:txBody>
          <a:bodyPr vert="horz" lIns="97529" tIns="48765" rIns="97529" bIns="48765" rtlCol="0"/>
          <a:lstStyle>
            <a:lvl1pPr algn="l">
              <a:defRPr sz="1300"/>
            </a:lvl1pPr>
          </a:lstStyle>
          <a:p>
            <a:endParaRPr lang="en-AU" dirty="0"/>
          </a:p>
        </p:txBody>
      </p:sp>
      <p:sp>
        <p:nvSpPr>
          <p:cNvPr id="3" name="Date Placeholder 2"/>
          <p:cNvSpPr>
            <a:spLocks noGrp="1"/>
          </p:cNvSpPr>
          <p:nvPr>
            <p:ph type="dt" sz="quarter" idx="1"/>
          </p:nvPr>
        </p:nvSpPr>
        <p:spPr>
          <a:xfrm>
            <a:off x="4023204" y="0"/>
            <a:ext cx="3079202" cy="512303"/>
          </a:xfrm>
          <a:prstGeom prst="rect">
            <a:avLst/>
          </a:prstGeom>
        </p:spPr>
        <p:txBody>
          <a:bodyPr vert="horz" lIns="97529" tIns="48765" rIns="97529" bIns="48765" rtlCol="0"/>
          <a:lstStyle>
            <a:lvl1pPr algn="r">
              <a:defRPr sz="1300"/>
            </a:lvl1pPr>
          </a:lstStyle>
          <a:p>
            <a:fld id="{0129DFB0-39C6-46CB-9010-D1344F0671B7}" type="datetimeFigureOut">
              <a:rPr lang="en-AU" smtClean="0"/>
              <a:t>21/03/2022</a:t>
            </a:fld>
            <a:endParaRPr lang="en-AU" dirty="0"/>
          </a:p>
        </p:txBody>
      </p:sp>
      <p:sp>
        <p:nvSpPr>
          <p:cNvPr id="4" name="Footer Placeholder 3"/>
          <p:cNvSpPr>
            <a:spLocks noGrp="1"/>
          </p:cNvSpPr>
          <p:nvPr>
            <p:ph type="ftr" sz="quarter" idx="2"/>
          </p:nvPr>
        </p:nvSpPr>
        <p:spPr>
          <a:xfrm>
            <a:off x="1" y="9720675"/>
            <a:ext cx="3079202" cy="512302"/>
          </a:xfrm>
          <a:prstGeom prst="rect">
            <a:avLst/>
          </a:prstGeom>
        </p:spPr>
        <p:txBody>
          <a:bodyPr vert="horz" lIns="97529" tIns="48765" rIns="97529" bIns="48765" rtlCol="0" anchor="b"/>
          <a:lstStyle>
            <a:lvl1pPr algn="l">
              <a:defRPr sz="1300"/>
            </a:lvl1pPr>
          </a:lstStyle>
          <a:p>
            <a:endParaRPr lang="en-AU" dirty="0"/>
          </a:p>
        </p:txBody>
      </p:sp>
      <p:sp>
        <p:nvSpPr>
          <p:cNvPr id="5" name="Slide Number Placeholder 4"/>
          <p:cNvSpPr>
            <a:spLocks noGrp="1"/>
          </p:cNvSpPr>
          <p:nvPr>
            <p:ph type="sldNum" sz="quarter" idx="3"/>
          </p:nvPr>
        </p:nvSpPr>
        <p:spPr>
          <a:xfrm>
            <a:off x="4023204" y="9720675"/>
            <a:ext cx="3079202" cy="512302"/>
          </a:xfrm>
          <a:prstGeom prst="rect">
            <a:avLst/>
          </a:prstGeom>
        </p:spPr>
        <p:txBody>
          <a:bodyPr vert="horz" lIns="97529" tIns="48765" rIns="97529" bIns="48765" rtlCol="0" anchor="b"/>
          <a:lstStyle>
            <a:lvl1pPr algn="r">
              <a:defRPr sz="1300"/>
            </a:lvl1pPr>
          </a:lstStyle>
          <a:p>
            <a:fld id="{E9FB7B34-2489-470D-9977-AB970587CF6F}" type="slidenum">
              <a:rPr lang="en-AU" smtClean="0"/>
              <a:t>‹#›</a:t>
            </a:fld>
            <a:endParaRPr lang="en-AU" dirty="0"/>
          </a:p>
        </p:txBody>
      </p:sp>
    </p:spTree>
    <p:extLst>
      <p:ext uri="{BB962C8B-B14F-4D97-AF65-F5344CB8AC3E}">
        <p14:creationId xmlns:p14="http://schemas.microsoft.com/office/powerpoint/2010/main" val="30251147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78427" cy="511731"/>
          </a:xfrm>
          <a:prstGeom prst="rect">
            <a:avLst/>
          </a:prstGeom>
        </p:spPr>
        <p:txBody>
          <a:bodyPr vert="horz" lIns="97529" tIns="48765" rIns="97529" bIns="48765" rtlCol="0"/>
          <a:lstStyle>
            <a:lvl1pPr algn="l">
              <a:defRPr sz="1300"/>
            </a:lvl1pPr>
          </a:lstStyle>
          <a:p>
            <a:endParaRPr lang="en-AU" dirty="0"/>
          </a:p>
        </p:txBody>
      </p:sp>
      <p:sp>
        <p:nvSpPr>
          <p:cNvPr id="3" name="Date Placeholder 2"/>
          <p:cNvSpPr>
            <a:spLocks noGrp="1"/>
          </p:cNvSpPr>
          <p:nvPr>
            <p:ph type="dt" idx="1"/>
          </p:nvPr>
        </p:nvSpPr>
        <p:spPr>
          <a:xfrm>
            <a:off x="4023995" y="0"/>
            <a:ext cx="3078427" cy="511731"/>
          </a:xfrm>
          <a:prstGeom prst="rect">
            <a:avLst/>
          </a:prstGeom>
        </p:spPr>
        <p:txBody>
          <a:bodyPr vert="horz" lIns="97529" tIns="48765" rIns="97529" bIns="48765" rtlCol="0"/>
          <a:lstStyle>
            <a:lvl1pPr algn="r">
              <a:defRPr sz="1300"/>
            </a:lvl1pPr>
          </a:lstStyle>
          <a:p>
            <a:fld id="{0A2E0E3A-835C-4E89-B822-40FBD8892F99}" type="datetimeFigureOut">
              <a:rPr lang="en-AU" smtClean="0"/>
              <a:t>21/03/2022</a:t>
            </a:fld>
            <a:endParaRPr lang="en-AU" dirty="0"/>
          </a:p>
        </p:txBody>
      </p:sp>
      <p:sp>
        <p:nvSpPr>
          <p:cNvPr id="4" name="Slide Image Placeholder 3"/>
          <p:cNvSpPr>
            <a:spLocks noGrp="1" noRot="1" noChangeAspect="1"/>
          </p:cNvSpPr>
          <p:nvPr>
            <p:ph type="sldImg" idx="2"/>
          </p:nvPr>
        </p:nvSpPr>
        <p:spPr>
          <a:xfrm>
            <a:off x="993775" y="766763"/>
            <a:ext cx="5116513" cy="3838575"/>
          </a:xfrm>
          <a:prstGeom prst="rect">
            <a:avLst/>
          </a:prstGeom>
          <a:noFill/>
          <a:ln w="12700">
            <a:solidFill>
              <a:prstClr val="black"/>
            </a:solidFill>
          </a:ln>
        </p:spPr>
        <p:txBody>
          <a:bodyPr vert="horz" lIns="97529" tIns="48765" rIns="97529" bIns="48765" rtlCol="0" anchor="ctr"/>
          <a:lstStyle/>
          <a:p>
            <a:endParaRPr lang="en-AU" dirty="0"/>
          </a:p>
        </p:txBody>
      </p:sp>
      <p:sp>
        <p:nvSpPr>
          <p:cNvPr id="5" name="Notes Placeholder 4"/>
          <p:cNvSpPr>
            <a:spLocks noGrp="1"/>
          </p:cNvSpPr>
          <p:nvPr>
            <p:ph type="body" sz="quarter" idx="3"/>
          </p:nvPr>
        </p:nvSpPr>
        <p:spPr>
          <a:xfrm>
            <a:off x="710408" y="4861442"/>
            <a:ext cx="5683250" cy="4605576"/>
          </a:xfrm>
          <a:prstGeom prst="rect">
            <a:avLst/>
          </a:prstGeom>
        </p:spPr>
        <p:txBody>
          <a:bodyPr vert="horz" lIns="97529" tIns="48765" rIns="97529" bIns="487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3" y="9721107"/>
            <a:ext cx="3078427" cy="511731"/>
          </a:xfrm>
          <a:prstGeom prst="rect">
            <a:avLst/>
          </a:prstGeom>
        </p:spPr>
        <p:txBody>
          <a:bodyPr vert="horz" lIns="97529" tIns="48765" rIns="97529" bIns="48765" rtlCol="0" anchor="b"/>
          <a:lstStyle>
            <a:lvl1pPr algn="l">
              <a:defRPr sz="1300"/>
            </a:lvl1pPr>
          </a:lstStyle>
          <a:p>
            <a:endParaRPr lang="en-AU" dirty="0"/>
          </a:p>
        </p:txBody>
      </p:sp>
      <p:sp>
        <p:nvSpPr>
          <p:cNvPr id="7" name="Slide Number Placeholder 6"/>
          <p:cNvSpPr>
            <a:spLocks noGrp="1"/>
          </p:cNvSpPr>
          <p:nvPr>
            <p:ph type="sldNum" sz="quarter" idx="5"/>
          </p:nvPr>
        </p:nvSpPr>
        <p:spPr>
          <a:xfrm>
            <a:off x="4023995" y="9721107"/>
            <a:ext cx="3078427" cy="511731"/>
          </a:xfrm>
          <a:prstGeom prst="rect">
            <a:avLst/>
          </a:prstGeom>
        </p:spPr>
        <p:txBody>
          <a:bodyPr vert="horz" lIns="97529" tIns="48765" rIns="97529" bIns="48765" rtlCol="0" anchor="b"/>
          <a:lstStyle>
            <a:lvl1pPr algn="r">
              <a:defRPr sz="1300"/>
            </a:lvl1pPr>
          </a:lstStyle>
          <a:p>
            <a:fld id="{59C4D8CE-9714-47DA-9CA1-FFF496958A6C}" type="slidenum">
              <a:rPr lang="en-AU" smtClean="0"/>
              <a:t>‹#›</a:t>
            </a:fld>
            <a:endParaRPr lang="en-AU" dirty="0"/>
          </a:p>
        </p:txBody>
      </p:sp>
    </p:spTree>
    <p:extLst>
      <p:ext uri="{BB962C8B-B14F-4D97-AF65-F5344CB8AC3E}">
        <p14:creationId xmlns:p14="http://schemas.microsoft.com/office/powerpoint/2010/main" val="12176114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843514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622429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Front Cover 1">
    <p:spTree>
      <p:nvGrpSpPr>
        <p:cNvPr id="1" name=""/>
        <p:cNvGrpSpPr/>
        <p:nvPr/>
      </p:nvGrpSpPr>
      <p:grpSpPr>
        <a:xfrm>
          <a:off x="0" y="0"/>
          <a:ext cx="0" cy="0"/>
          <a:chOff x="0" y="0"/>
          <a:chExt cx="0" cy="0"/>
        </a:xfrm>
      </p:grpSpPr>
      <p:sp>
        <p:nvSpPr>
          <p:cNvPr id="6" name="Rectangle 5"/>
          <p:cNvSpPr/>
          <p:nvPr userDrawn="1"/>
        </p:nvSpPr>
        <p:spPr bwMode="black">
          <a:xfrm>
            <a:off x="0" y="2782638"/>
            <a:ext cx="9144000" cy="1294434"/>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Picture Placeholder 4"/>
          <p:cNvSpPr>
            <a:spLocks noGrp="1"/>
          </p:cNvSpPr>
          <p:nvPr>
            <p:ph type="pic" sz="quarter" idx="11" hasCustomPrompt="1"/>
          </p:nvPr>
        </p:nvSpPr>
        <p:spPr>
          <a:xfrm>
            <a:off x="5982364" y="2782638"/>
            <a:ext cx="3163644" cy="1294434"/>
          </a:xfrm>
          <a:prstGeom prst="rect">
            <a:avLst/>
          </a:prstGeom>
          <a:solidFill>
            <a:schemeClr val="bg1"/>
          </a:solidFill>
        </p:spPr>
        <p:txBody>
          <a:bodyPr anchor="t" anchorCtr="1"/>
          <a:lstStyle>
            <a:lvl1pPr marL="0" indent="0" algn="ctr">
              <a:buFontTx/>
              <a:buNone/>
              <a:defRPr sz="1600"/>
            </a:lvl1pPr>
          </a:lstStyle>
          <a:p>
            <a:r>
              <a:rPr lang="en-AU" dirty="0"/>
              <a:t>Click icon to add picture or delete if not required.</a:t>
            </a:r>
          </a:p>
        </p:txBody>
      </p:sp>
      <p:sp>
        <p:nvSpPr>
          <p:cNvPr id="9" name="Title 1"/>
          <p:cNvSpPr>
            <a:spLocks noGrp="1"/>
          </p:cNvSpPr>
          <p:nvPr>
            <p:ph type="ctrTitle"/>
          </p:nvPr>
        </p:nvSpPr>
        <p:spPr bwMode="black">
          <a:xfrm>
            <a:off x="323527" y="2904379"/>
            <a:ext cx="5353777" cy="576064"/>
          </a:xfrm>
          <a:prstGeom prst="rect">
            <a:avLst/>
          </a:prstGeom>
          <a:solidFill>
            <a:schemeClr val="tx2"/>
          </a:solidFill>
        </p:spPr>
        <p:txBody>
          <a:bodyPr lIns="0" tIns="0" rIns="0" bIns="0" anchor="b">
            <a:normAutofit/>
          </a:bodyPr>
          <a:lstStyle>
            <a:lvl1pPr algn="l">
              <a:defRPr sz="2800" b="1">
                <a:solidFill>
                  <a:schemeClr val="bg1"/>
                </a:solidFill>
                <a:latin typeface="Arial" pitchFamily="34" charset="0"/>
                <a:cs typeface="Arial" pitchFamily="34" charset="0"/>
              </a:defRPr>
            </a:lvl1pPr>
          </a:lstStyle>
          <a:p>
            <a:r>
              <a:rPr lang="en-US"/>
              <a:t>Click to edit Master title style</a:t>
            </a:r>
            <a:endParaRPr lang="en-AU" dirty="0"/>
          </a:p>
        </p:txBody>
      </p:sp>
      <p:sp>
        <p:nvSpPr>
          <p:cNvPr id="10" name="Subtitle 2"/>
          <p:cNvSpPr>
            <a:spLocks noGrp="1"/>
          </p:cNvSpPr>
          <p:nvPr>
            <p:ph type="subTitle" idx="1"/>
          </p:nvPr>
        </p:nvSpPr>
        <p:spPr bwMode="gray">
          <a:xfrm>
            <a:off x="324351" y="3492695"/>
            <a:ext cx="5352789" cy="288032"/>
          </a:xfrm>
          <a:prstGeom prst="rect">
            <a:avLst/>
          </a:prstGeom>
        </p:spPr>
        <p:txBody>
          <a:bodyPr lIns="0" tIns="0" rIns="0" bIns="0" anchor="ctr"/>
          <a:lstStyle>
            <a:lvl1pPr marL="0" indent="0" algn="l">
              <a:buNone/>
              <a:defRPr sz="1600" b="1" cap="none" baseline="0">
                <a:solidFill>
                  <a:srgbClr val="B3B3B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
        <p:nvSpPr>
          <p:cNvPr id="11" name="Text Placeholder 10"/>
          <p:cNvSpPr>
            <a:spLocks noGrp="1"/>
          </p:cNvSpPr>
          <p:nvPr>
            <p:ph type="body" sz="quarter" idx="12" hasCustomPrompt="1"/>
          </p:nvPr>
        </p:nvSpPr>
        <p:spPr>
          <a:xfrm>
            <a:off x="324351" y="4221088"/>
            <a:ext cx="5352954" cy="433387"/>
          </a:xfrm>
          <a:prstGeom prst="rect">
            <a:avLst/>
          </a:prstGeom>
        </p:spPr>
        <p:txBody>
          <a:bodyPr lIns="18000" tIns="0" rIns="0" bIns="0" anchor="ctr"/>
          <a:lstStyle>
            <a:lvl1pPr marL="0" indent="0">
              <a:buNone/>
              <a:defRPr sz="1400" baseline="0">
                <a:solidFill>
                  <a:srgbClr val="00338D"/>
                </a:solidFill>
              </a:defRPr>
            </a:lvl1pPr>
          </a:lstStyle>
          <a:p>
            <a:pPr lvl="0"/>
            <a:r>
              <a:rPr lang="en-US" dirty="0"/>
              <a:t>Insert date</a:t>
            </a:r>
            <a:endParaRPr lang="en-AU" dirty="0"/>
          </a:p>
        </p:txBody>
      </p:sp>
      <p:pic>
        <p:nvPicPr>
          <p:cNvPr id="12" name="SKMJACOBSLOGO" descr="I:\GMKT\Admin\Graphics\JACOBS BRANDED AND CO-BRANDED TEMPLATES\PowerPoint\Links\JacobsSKM-Logo_Blue+Grey_RGB.jpg" hidd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0032" y="5572313"/>
            <a:ext cx="3744416" cy="457109"/>
          </a:xfrm>
          <a:prstGeom prst="rect">
            <a:avLst/>
          </a:prstGeom>
          <a:noFill/>
          <a:extLst>
            <a:ext uri="{909E8E84-426E-40DD-AFC4-6F175D3DCCD1}">
              <a14:hiddenFill xmlns:a14="http://schemas.microsoft.com/office/drawing/2010/main">
                <a:solidFill>
                  <a:srgbClr val="FFFFFF"/>
                </a:solidFill>
              </a14:hiddenFill>
            </a:ext>
          </a:extLst>
        </p:spPr>
      </p:pic>
      <p:pic>
        <p:nvPicPr>
          <p:cNvPr id="2" name="JACOBSZATELOGO" hidden="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7360" y="5641411"/>
            <a:ext cx="4333503" cy="379876"/>
          </a:xfrm>
          <a:prstGeom prst="rect">
            <a:avLst/>
          </a:prstGeom>
        </p:spPr>
      </p:pic>
      <p:pic>
        <p:nvPicPr>
          <p:cNvPr id="5" name="JACOBSMATASISLOGO" hidden="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66598" y="5667127"/>
            <a:ext cx="3563888" cy="330546"/>
          </a:xfrm>
          <a:prstGeom prst="rect">
            <a:avLst/>
          </a:prstGeom>
        </p:spPr>
      </p:pic>
      <p:pic>
        <p:nvPicPr>
          <p:cNvPr id="13" name="Picture 12" descr="JACOBSGUIMARLOGO" hidden="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528206" y="5669627"/>
            <a:ext cx="3002280" cy="271272"/>
          </a:xfrm>
          <a:prstGeom prst="rect">
            <a:avLst/>
          </a:prstGeom>
        </p:spPr>
      </p:pic>
      <p:pic>
        <p:nvPicPr>
          <p:cNvPr id="14" name="JACOBSLOGO" descr="JFSLLOGO" hidden="1"/>
          <p:cNvPicPr>
            <a:picLocks noChangeAspect="1" noChangeArrowheads="1"/>
          </p:cNvPicPr>
          <p:nvPr userDrawn="1"/>
        </p:nvPicPr>
        <p:blipFill>
          <a:blip r:embed="rId6" cstate="print">
            <a:extLst>
              <a:ext uri="{28A0092B-C50C-407E-A947-70E740481C1C}">
                <a14:useLocalDpi xmlns:a14="http://schemas.microsoft.com/office/drawing/2010/main" val="0"/>
              </a:ext>
            </a:extLst>
          </a:blip>
          <a:stretch>
            <a:fillRect/>
          </a:stretch>
        </p:blipFill>
        <p:spPr bwMode="auto">
          <a:xfrm>
            <a:off x="6691989" y="5589239"/>
            <a:ext cx="1838497" cy="43204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ESSO-SLP-Lockup-0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51520" y="5949280"/>
            <a:ext cx="2952329" cy="567438"/>
          </a:xfrm>
          <a:prstGeom prst="rect">
            <a:avLst/>
          </a:prstGeom>
          <a:noFill/>
          <a:ln>
            <a:noFill/>
          </a:ln>
        </p:spPr>
      </p:pic>
    </p:spTree>
    <p:extLst>
      <p:ext uri="{BB962C8B-B14F-4D97-AF65-F5344CB8AC3E}">
        <p14:creationId xmlns:p14="http://schemas.microsoft.com/office/powerpoint/2010/main" val="266511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a:xfrm>
            <a:off x="457200" y="6159971"/>
            <a:ext cx="791880" cy="365125"/>
          </a:xfrm>
          <a:prstGeom prst="rect">
            <a:avLst/>
          </a:prstGeom>
        </p:spPr>
        <p:txBody>
          <a:bodyPr/>
          <a:lstStyle/>
          <a:p>
            <a:fld id="{9B3E39EC-4BE2-4DEA-81C0-4ABC0AAB4AC0}" type="slidenum">
              <a:rPr lang="en-AU" smtClean="0"/>
              <a:pPr/>
              <a:t>‹#›</a:t>
            </a:fld>
            <a:endParaRPr lang="en-AU" dirty="0"/>
          </a:p>
        </p:txBody>
      </p:sp>
      <p:sp>
        <p:nvSpPr>
          <p:cNvPr id="5" name="Content Placeholder 2"/>
          <p:cNvSpPr>
            <a:spLocks noGrp="1"/>
          </p:cNvSpPr>
          <p:nvPr>
            <p:ph idx="1"/>
          </p:nvPr>
        </p:nvSpPr>
        <p:spPr>
          <a:xfrm>
            <a:off x="457200" y="1052736"/>
            <a:ext cx="5410944" cy="4885852"/>
          </a:xfrm>
        </p:spPr>
        <p:txBody>
          <a:bodyPr/>
          <a:lstStyle>
            <a:lvl1pPr>
              <a:spcBef>
                <a:spcPts val="600"/>
              </a:spcBef>
              <a:spcAft>
                <a:spcPts val="0"/>
              </a:spcAft>
              <a:defRPr>
                <a:solidFill>
                  <a:schemeClr val="tx1"/>
                </a:solidFill>
              </a:defRPr>
            </a:lvl1pPr>
            <a:lvl2pPr>
              <a:spcBef>
                <a:spcPts val="600"/>
              </a:spcBef>
              <a:buClr>
                <a:srgbClr val="6C6F70"/>
              </a:buClr>
              <a:defRPr>
                <a:solidFill>
                  <a:schemeClr val="tx1"/>
                </a:solidFill>
              </a:defRPr>
            </a:lvl2pPr>
            <a:lvl3pPr>
              <a:spcBef>
                <a:spcPts val="600"/>
              </a:spcBef>
              <a:buClr>
                <a:srgbClr val="6C6F70"/>
              </a:buClr>
              <a:defRPr>
                <a:solidFill>
                  <a:schemeClr val="tx1"/>
                </a:solidFill>
              </a:defRPr>
            </a:lvl3pPr>
            <a:lvl4pPr>
              <a:spcBef>
                <a:spcPts val="600"/>
              </a:spcBef>
              <a:buClr>
                <a:srgbClr val="6C6F70"/>
              </a:buClr>
              <a:defRPr>
                <a:solidFill>
                  <a:schemeClr val="tx1"/>
                </a:solidFill>
              </a:defRPr>
            </a:lvl4pPr>
            <a:lvl5pPr>
              <a:spcBef>
                <a:spcPts val="600"/>
              </a:spcBef>
              <a:buClr>
                <a:srgbClr val="6C6F70"/>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Picture Placeholder 2"/>
          <p:cNvSpPr>
            <a:spLocks noGrp="1"/>
          </p:cNvSpPr>
          <p:nvPr>
            <p:ph type="pic" sz="quarter" idx="14"/>
          </p:nvPr>
        </p:nvSpPr>
        <p:spPr>
          <a:xfrm>
            <a:off x="6156177" y="1052999"/>
            <a:ext cx="2520280" cy="4896281"/>
          </a:xfrm>
        </p:spPr>
        <p:txBody>
          <a:bodyPr/>
          <a:lstStyle>
            <a:lvl1pPr marL="0" indent="0" algn="ctr">
              <a:buFontTx/>
              <a:buNone/>
              <a:defRPr/>
            </a:lvl1pPr>
          </a:lstStyle>
          <a:p>
            <a:r>
              <a:rPr lang="en-US" dirty="0"/>
              <a:t>Click icon to add picture</a:t>
            </a:r>
            <a:endParaRPr lang="en-AU" dirty="0"/>
          </a:p>
        </p:txBody>
      </p:sp>
      <p:sp>
        <p:nvSpPr>
          <p:cNvPr id="4" name="Footer Placeholder 3"/>
          <p:cNvSpPr>
            <a:spLocks noGrp="1"/>
          </p:cNvSpPr>
          <p:nvPr>
            <p:ph type="ftr" sz="quarter" idx="15"/>
          </p:nvPr>
        </p:nvSpPr>
        <p:spPr>
          <a:xfrm>
            <a:off x="1260894" y="6157942"/>
            <a:ext cx="6053402" cy="365125"/>
          </a:xfrm>
          <a:prstGeom prst="rect">
            <a:avLst/>
          </a:prstGeom>
        </p:spPr>
        <p:txBody>
          <a:bodyPr/>
          <a:lstStyle/>
          <a:p>
            <a:endParaRPr lang="en-AU" dirty="0"/>
          </a:p>
        </p:txBody>
      </p:sp>
    </p:spTree>
    <p:extLst>
      <p:ext uri="{BB962C8B-B14F-4D97-AF65-F5344CB8AC3E}">
        <p14:creationId xmlns:p14="http://schemas.microsoft.com/office/powerpoint/2010/main" val="845932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Picture Placeholder 2"/>
          <p:cNvSpPr>
            <a:spLocks noGrp="1"/>
          </p:cNvSpPr>
          <p:nvPr>
            <p:ph type="pic" idx="1"/>
          </p:nvPr>
        </p:nvSpPr>
        <p:spPr>
          <a:xfrm>
            <a:off x="4572000" y="1052736"/>
            <a:ext cx="4572000" cy="2448272"/>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5" name="Picture Placeholder 2"/>
          <p:cNvSpPr>
            <a:spLocks noGrp="1"/>
          </p:cNvSpPr>
          <p:nvPr>
            <p:ph type="pic" idx="11"/>
          </p:nvPr>
        </p:nvSpPr>
        <p:spPr>
          <a:xfrm>
            <a:off x="0" y="1052736"/>
            <a:ext cx="4572000" cy="2448272"/>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6" name="Picture Placeholder 2"/>
          <p:cNvSpPr>
            <a:spLocks noGrp="1"/>
          </p:cNvSpPr>
          <p:nvPr>
            <p:ph type="pic" idx="12"/>
          </p:nvPr>
        </p:nvSpPr>
        <p:spPr>
          <a:xfrm>
            <a:off x="4572000" y="3501008"/>
            <a:ext cx="4572000" cy="2448272"/>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7" name="Picture Placeholder 2"/>
          <p:cNvSpPr>
            <a:spLocks noGrp="1"/>
          </p:cNvSpPr>
          <p:nvPr>
            <p:ph type="pic" idx="13"/>
          </p:nvPr>
        </p:nvSpPr>
        <p:spPr>
          <a:xfrm>
            <a:off x="0" y="3501008"/>
            <a:ext cx="4572000" cy="2448272"/>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8" name="Footer Placeholder 7"/>
          <p:cNvSpPr>
            <a:spLocks noGrp="1"/>
          </p:cNvSpPr>
          <p:nvPr>
            <p:ph type="ftr" sz="quarter" idx="14"/>
          </p:nvPr>
        </p:nvSpPr>
        <p:spPr>
          <a:xfrm>
            <a:off x="1260894" y="6157942"/>
            <a:ext cx="6053402" cy="365125"/>
          </a:xfrm>
          <a:prstGeom prst="rect">
            <a:avLst/>
          </a:prstGeom>
        </p:spPr>
        <p:txBody>
          <a:bodyPr/>
          <a:lstStyle/>
          <a:p>
            <a:endParaRPr lang="en-AU" dirty="0"/>
          </a:p>
        </p:txBody>
      </p:sp>
    </p:spTree>
    <p:extLst>
      <p:ext uri="{BB962C8B-B14F-4D97-AF65-F5344CB8AC3E}">
        <p14:creationId xmlns:p14="http://schemas.microsoft.com/office/powerpoint/2010/main" val="3326735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Pictures with Cap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a:xfrm>
            <a:off x="457200" y="6159971"/>
            <a:ext cx="791880" cy="365125"/>
          </a:xfrm>
          <a:prstGeom prst="rect">
            <a:avLst/>
          </a:prstGeom>
        </p:spPr>
        <p:txBody>
          <a:bodyPr/>
          <a:lstStyle/>
          <a:p>
            <a:fld id="{9B3E39EC-4BE2-4DEA-81C0-4ABC0AAB4AC0}" type="slidenum">
              <a:rPr lang="en-AU" smtClean="0"/>
              <a:pPr/>
              <a:t>‹#›</a:t>
            </a:fld>
            <a:endParaRPr lang="en-AU" dirty="0"/>
          </a:p>
        </p:txBody>
      </p:sp>
      <p:sp>
        <p:nvSpPr>
          <p:cNvPr id="4" name="Picture Placeholder 2"/>
          <p:cNvSpPr>
            <a:spLocks noGrp="1"/>
          </p:cNvSpPr>
          <p:nvPr>
            <p:ph type="pic" idx="1"/>
          </p:nvPr>
        </p:nvSpPr>
        <p:spPr>
          <a:xfrm>
            <a:off x="4572000" y="1052736"/>
            <a:ext cx="4572000" cy="2232248"/>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5" name="Picture Placeholder 2"/>
          <p:cNvSpPr>
            <a:spLocks noGrp="1"/>
          </p:cNvSpPr>
          <p:nvPr>
            <p:ph type="pic" idx="11"/>
          </p:nvPr>
        </p:nvSpPr>
        <p:spPr>
          <a:xfrm>
            <a:off x="0" y="1052736"/>
            <a:ext cx="4572000" cy="2232248"/>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6" name="Picture Placeholder 2"/>
          <p:cNvSpPr>
            <a:spLocks noGrp="1"/>
          </p:cNvSpPr>
          <p:nvPr>
            <p:ph type="pic" idx="12"/>
          </p:nvPr>
        </p:nvSpPr>
        <p:spPr>
          <a:xfrm>
            <a:off x="4572000" y="3501008"/>
            <a:ext cx="4572000" cy="2232248"/>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7" name="Picture Placeholder 2"/>
          <p:cNvSpPr>
            <a:spLocks noGrp="1"/>
          </p:cNvSpPr>
          <p:nvPr>
            <p:ph type="pic" idx="13"/>
          </p:nvPr>
        </p:nvSpPr>
        <p:spPr>
          <a:xfrm>
            <a:off x="0" y="3501008"/>
            <a:ext cx="4572000" cy="2232248"/>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8" name="Rectangle 7"/>
          <p:cNvSpPr/>
          <p:nvPr userDrawn="1"/>
        </p:nvSpPr>
        <p:spPr bwMode="black">
          <a:xfrm>
            <a:off x="0" y="3284984"/>
            <a:ext cx="9144000" cy="216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Rectangle 8"/>
          <p:cNvSpPr/>
          <p:nvPr userDrawn="1"/>
        </p:nvSpPr>
        <p:spPr bwMode="black">
          <a:xfrm>
            <a:off x="0" y="5733256"/>
            <a:ext cx="9144000" cy="216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ext Placeholder 11"/>
          <p:cNvSpPr>
            <a:spLocks noGrp="1"/>
          </p:cNvSpPr>
          <p:nvPr>
            <p:ph type="body" sz="quarter" idx="14"/>
          </p:nvPr>
        </p:nvSpPr>
        <p:spPr bwMode="white">
          <a:xfrm>
            <a:off x="476250" y="3279747"/>
            <a:ext cx="3870325" cy="215900"/>
          </a:xfrm>
          <a:prstGeom prst="rect">
            <a:avLst/>
          </a:prstGeom>
        </p:spPr>
        <p:txBody>
          <a:bodyPr lIns="0" tIns="0" rIns="0" bIns="0" anchor="ctr" anchorCtr="0"/>
          <a:lstStyle>
            <a:lvl1pPr marL="0" indent="0">
              <a:buFontTx/>
              <a:buNone/>
              <a:defRPr sz="900" baseline="0">
                <a:solidFill>
                  <a:schemeClr val="bg1"/>
                </a:solidFill>
                <a:latin typeface="Arial" pitchFamily="34" charset="0"/>
                <a:cs typeface="Arial" pitchFamily="34" charset="0"/>
              </a:defRPr>
            </a:lvl1pPr>
            <a:lvl2pPr marL="457200" indent="0">
              <a:buFontTx/>
              <a:buNone/>
              <a:defRPr sz="900" baseline="0">
                <a:solidFill>
                  <a:schemeClr val="bg1"/>
                </a:solidFill>
                <a:latin typeface="Arial" pitchFamily="34" charset="0"/>
                <a:cs typeface="Arial" pitchFamily="34" charset="0"/>
              </a:defRPr>
            </a:lvl2pPr>
            <a:lvl3pPr marL="914400" indent="0">
              <a:buFontTx/>
              <a:buNone/>
              <a:defRPr sz="900" baseline="0">
                <a:solidFill>
                  <a:schemeClr val="bg1"/>
                </a:solidFill>
                <a:latin typeface="Arial" pitchFamily="34" charset="0"/>
                <a:cs typeface="Arial" pitchFamily="34" charset="0"/>
              </a:defRPr>
            </a:lvl3pPr>
            <a:lvl4pPr marL="1371600" indent="0">
              <a:buFontTx/>
              <a:buNone/>
              <a:defRPr sz="900" baseline="0">
                <a:solidFill>
                  <a:schemeClr val="bg1"/>
                </a:solidFill>
                <a:latin typeface="Arial" pitchFamily="34" charset="0"/>
                <a:cs typeface="Arial" pitchFamily="34" charset="0"/>
              </a:defRPr>
            </a:lvl4pPr>
            <a:lvl5pPr marL="1828800" indent="0">
              <a:buFontTx/>
              <a:buNone/>
              <a:defRPr sz="900" baseline="0">
                <a:solidFill>
                  <a:schemeClr val="bg1"/>
                </a:solidFill>
                <a:latin typeface="Arial" pitchFamily="34" charset="0"/>
                <a:cs typeface="Arial" pitchFamily="34" charset="0"/>
              </a:defRPr>
            </a:lvl5pPr>
          </a:lstStyle>
          <a:p>
            <a:pPr lvl="0"/>
            <a:r>
              <a:rPr lang="en-US" dirty="0"/>
              <a:t>Click to edit Master text styles</a:t>
            </a:r>
            <a:endParaRPr lang="en-AU" dirty="0"/>
          </a:p>
        </p:txBody>
      </p:sp>
      <p:sp>
        <p:nvSpPr>
          <p:cNvPr id="11" name="Text Placeholder 11"/>
          <p:cNvSpPr>
            <a:spLocks noGrp="1"/>
          </p:cNvSpPr>
          <p:nvPr>
            <p:ph type="body" sz="quarter" idx="15"/>
          </p:nvPr>
        </p:nvSpPr>
        <p:spPr bwMode="white">
          <a:xfrm>
            <a:off x="4932145" y="3284984"/>
            <a:ext cx="3870325" cy="215900"/>
          </a:xfrm>
          <a:prstGeom prst="rect">
            <a:avLst/>
          </a:prstGeom>
        </p:spPr>
        <p:txBody>
          <a:bodyPr lIns="0" tIns="0" rIns="0" bIns="0" anchor="ctr" anchorCtr="0"/>
          <a:lstStyle>
            <a:lvl1pPr marL="0" indent="0">
              <a:buFontTx/>
              <a:buNone/>
              <a:defRPr sz="900" baseline="0">
                <a:solidFill>
                  <a:schemeClr val="bg1"/>
                </a:solidFill>
                <a:latin typeface="Arial" pitchFamily="34" charset="0"/>
                <a:cs typeface="Arial" pitchFamily="34" charset="0"/>
              </a:defRPr>
            </a:lvl1pPr>
            <a:lvl2pPr marL="457200" indent="0">
              <a:buFontTx/>
              <a:buNone/>
              <a:defRPr sz="900" baseline="0">
                <a:solidFill>
                  <a:schemeClr val="bg1"/>
                </a:solidFill>
                <a:latin typeface="Arial" pitchFamily="34" charset="0"/>
                <a:cs typeface="Arial" pitchFamily="34" charset="0"/>
              </a:defRPr>
            </a:lvl2pPr>
            <a:lvl3pPr marL="914400" indent="0">
              <a:buFontTx/>
              <a:buNone/>
              <a:defRPr sz="900" baseline="0">
                <a:solidFill>
                  <a:schemeClr val="bg1"/>
                </a:solidFill>
                <a:latin typeface="Arial" pitchFamily="34" charset="0"/>
                <a:cs typeface="Arial" pitchFamily="34" charset="0"/>
              </a:defRPr>
            </a:lvl3pPr>
            <a:lvl4pPr marL="1371600" indent="0">
              <a:buFontTx/>
              <a:buNone/>
              <a:defRPr sz="900" baseline="0">
                <a:solidFill>
                  <a:schemeClr val="bg1"/>
                </a:solidFill>
                <a:latin typeface="Arial" pitchFamily="34" charset="0"/>
                <a:cs typeface="Arial" pitchFamily="34" charset="0"/>
              </a:defRPr>
            </a:lvl4pPr>
            <a:lvl5pPr marL="1828800" indent="0">
              <a:buFontTx/>
              <a:buNone/>
              <a:defRPr sz="900" baseline="0">
                <a:solidFill>
                  <a:schemeClr val="bg1"/>
                </a:solidFill>
                <a:latin typeface="Arial" pitchFamily="34" charset="0"/>
                <a:cs typeface="Arial" pitchFamily="34" charset="0"/>
              </a:defRPr>
            </a:lvl5pPr>
          </a:lstStyle>
          <a:p>
            <a:pPr lvl="0"/>
            <a:r>
              <a:rPr lang="en-US" dirty="0"/>
              <a:t>Click to edit Master text styles</a:t>
            </a:r>
            <a:endParaRPr lang="en-AU" dirty="0"/>
          </a:p>
        </p:txBody>
      </p:sp>
      <p:sp>
        <p:nvSpPr>
          <p:cNvPr id="12" name="Text Placeholder 11"/>
          <p:cNvSpPr>
            <a:spLocks noGrp="1"/>
          </p:cNvSpPr>
          <p:nvPr>
            <p:ph type="body" sz="quarter" idx="16"/>
          </p:nvPr>
        </p:nvSpPr>
        <p:spPr bwMode="white">
          <a:xfrm>
            <a:off x="476250" y="5728019"/>
            <a:ext cx="3870325" cy="215900"/>
          </a:xfrm>
          <a:prstGeom prst="rect">
            <a:avLst/>
          </a:prstGeom>
        </p:spPr>
        <p:txBody>
          <a:bodyPr lIns="0" tIns="0" rIns="0" bIns="0" anchor="ctr" anchorCtr="0"/>
          <a:lstStyle>
            <a:lvl1pPr marL="0" indent="0">
              <a:buFontTx/>
              <a:buNone/>
              <a:defRPr sz="900" baseline="0">
                <a:solidFill>
                  <a:schemeClr val="bg1"/>
                </a:solidFill>
                <a:latin typeface="Arial" pitchFamily="34" charset="0"/>
                <a:cs typeface="Arial" pitchFamily="34" charset="0"/>
              </a:defRPr>
            </a:lvl1pPr>
            <a:lvl2pPr marL="457200" indent="0">
              <a:buFontTx/>
              <a:buNone/>
              <a:defRPr sz="900" baseline="0">
                <a:solidFill>
                  <a:schemeClr val="bg1"/>
                </a:solidFill>
                <a:latin typeface="Arial" pitchFamily="34" charset="0"/>
                <a:cs typeface="Arial" pitchFamily="34" charset="0"/>
              </a:defRPr>
            </a:lvl2pPr>
            <a:lvl3pPr marL="914400" indent="0">
              <a:buFontTx/>
              <a:buNone/>
              <a:defRPr sz="900" baseline="0">
                <a:solidFill>
                  <a:schemeClr val="bg1"/>
                </a:solidFill>
                <a:latin typeface="Arial" pitchFamily="34" charset="0"/>
                <a:cs typeface="Arial" pitchFamily="34" charset="0"/>
              </a:defRPr>
            </a:lvl3pPr>
            <a:lvl4pPr marL="1371600" indent="0">
              <a:buFontTx/>
              <a:buNone/>
              <a:defRPr sz="900" baseline="0">
                <a:solidFill>
                  <a:schemeClr val="bg1"/>
                </a:solidFill>
                <a:latin typeface="Arial" pitchFamily="34" charset="0"/>
                <a:cs typeface="Arial" pitchFamily="34" charset="0"/>
              </a:defRPr>
            </a:lvl4pPr>
            <a:lvl5pPr marL="1828800" indent="0">
              <a:buFontTx/>
              <a:buNone/>
              <a:defRPr sz="900" baseline="0">
                <a:solidFill>
                  <a:schemeClr val="bg1"/>
                </a:solidFill>
                <a:latin typeface="Arial" pitchFamily="34" charset="0"/>
                <a:cs typeface="Arial" pitchFamily="34" charset="0"/>
              </a:defRPr>
            </a:lvl5pPr>
          </a:lstStyle>
          <a:p>
            <a:pPr lvl="0"/>
            <a:r>
              <a:rPr lang="en-US" dirty="0"/>
              <a:t>Click to edit Master text styles</a:t>
            </a:r>
            <a:endParaRPr lang="en-AU" dirty="0"/>
          </a:p>
        </p:txBody>
      </p:sp>
      <p:sp>
        <p:nvSpPr>
          <p:cNvPr id="13" name="Text Placeholder 11"/>
          <p:cNvSpPr>
            <a:spLocks noGrp="1"/>
          </p:cNvSpPr>
          <p:nvPr>
            <p:ph type="body" sz="quarter" idx="17"/>
          </p:nvPr>
        </p:nvSpPr>
        <p:spPr bwMode="white">
          <a:xfrm>
            <a:off x="4932145" y="5733256"/>
            <a:ext cx="3870325" cy="215900"/>
          </a:xfrm>
          <a:prstGeom prst="rect">
            <a:avLst/>
          </a:prstGeom>
        </p:spPr>
        <p:txBody>
          <a:bodyPr lIns="0" tIns="0" rIns="0" bIns="0" anchor="ctr" anchorCtr="0"/>
          <a:lstStyle>
            <a:lvl1pPr marL="0" indent="0">
              <a:buFontTx/>
              <a:buNone/>
              <a:defRPr sz="900" baseline="0">
                <a:solidFill>
                  <a:schemeClr val="bg1"/>
                </a:solidFill>
                <a:latin typeface="Arial" pitchFamily="34" charset="0"/>
                <a:cs typeface="Arial" pitchFamily="34" charset="0"/>
              </a:defRPr>
            </a:lvl1pPr>
            <a:lvl2pPr marL="457200" indent="0">
              <a:buFontTx/>
              <a:buNone/>
              <a:defRPr sz="900" baseline="0">
                <a:solidFill>
                  <a:schemeClr val="bg1"/>
                </a:solidFill>
                <a:latin typeface="Arial" pitchFamily="34" charset="0"/>
                <a:cs typeface="Arial" pitchFamily="34" charset="0"/>
              </a:defRPr>
            </a:lvl2pPr>
            <a:lvl3pPr marL="914400" indent="0">
              <a:buFontTx/>
              <a:buNone/>
              <a:defRPr sz="900" baseline="0">
                <a:solidFill>
                  <a:schemeClr val="bg1"/>
                </a:solidFill>
                <a:latin typeface="Arial" pitchFamily="34" charset="0"/>
                <a:cs typeface="Arial" pitchFamily="34" charset="0"/>
              </a:defRPr>
            </a:lvl3pPr>
            <a:lvl4pPr marL="1371600" indent="0">
              <a:buFontTx/>
              <a:buNone/>
              <a:defRPr sz="900" baseline="0">
                <a:solidFill>
                  <a:schemeClr val="bg1"/>
                </a:solidFill>
                <a:latin typeface="Arial" pitchFamily="34" charset="0"/>
                <a:cs typeface="Arial" pitchFamily="34" charset="0"/>
              </a:defRPr>
            </a:lvl4pPr>
            <a:lvl5pPr marL="1828800" indent="0">
              <a:buFontTx/>
              <a:buNone/>
              <a:defRPr sz="900" baseline="0">
                <a:solidFill>
                  <a:schemeClr val="bg1"/>
                </a:solidFill>
                <a:latin typeface="Arial" pitchFamily="34" charset="0"/>
                <a:cs typeface="Arial" pitchFamily="34" charset="0"/>
              </a:defRPr>
            </a:lvl5pPr>
          </a:lstStyle>
          <a:p>
            <a:pPr lvl="0"/>
            <a:r>
              <a:rPr lang="en-US" dirty="0"/>
              <a:t>Click to edit Master text styles</a:t>
            </a:r>
            <a:endParaRPr lang="en-AU" dirty="0"/>
          </a:p>
        </p:txBody>
      </p:sp>
      <p:sp>
        <p:nvSpPr>
          <p:cNvPr id="14" name="Footer Placeholder 13"/>
          <p:cNvSpPr>
            <a:spLocks noGrp="1"/>
          </p:cNvSpPr>
          <p:nvPr>
            <p:ph type="ftr" sz="quarter" idx="18"/>
          </p:nvPr>
        </p:nvSpPr>
        <p:spPr>
          <a:xfrm>
            <a:off x="1260894" y="6157942"/>
            <a:ext cx="6053402" cy="365125"/>
          </a:xfrm>
          <a:prstGeom prst="rect">
            <a:avLst/>
          </a:prstGeom>
        </p:spPr>
        <p:txBody>
          <a:bodyPr/>
          <a:lstStyle/>
          <a:p>
            <a:endParaRPr lang="en-AU" dirty="0"/>
          </a:p>
        </p:txBody>
      </p:sp>
    </p:spTree>
    <p:extLst>
      <p:ext uri="{BB962C8B-B14F-4D97-AF65-F5344CB8AC3E}">
        <p14:creationId xmlns:p14="http://schemas.microsoft.com/office/powerpoint/2010/main" val="664580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Title">
    <p:spTree>
      <p:nvGrpSpPr>
        <p:cNvPr id="1" name=""/>
        <p:cNvGrpSpPr/>
        <p:nvPr/>
      </p:nvGrpSpPr>
      <p:grpSpPr>
        <a:xfrm>
          <a:off x="0" y="0"/>
          <a:ext cx="0" cy="0"/>
          <a:chOff x="0" y="0"/>
          <a:chExt cx="0" cy="0"/>
        </a:xfrm>
      </p:grpSpPr>
      <p:sp>
        <p:nvSpPr>
          <p:cNvPr id="2" name="Title 1"/>
          <p:cNvSpPr>
            <a:spLocks noGrp="1"/>
          </p:cNvSpPr>
          <p:nvPr>
            <p:ph type="title"/>
          </p:nvPr>
        </p:nvSpPr>
        <p:spPr>
          <a:xfrm>
            <a:off x="457200" y="258964"/>
            <a:ext cx="8227881" cy="568800"/>
          </a:xfrm>
          <a:prstGeom prst="rect">
            <a:avLst/>
          </a:prstGeom>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a:xfrm>
            <a:off x="457200" y="6159971"/>
            <a:ext cx="791880" cy="365125"/>
          </a:xfrm>
          <a:prstGeom prst="rect">
            <a:avLst/>
          </a:prstGeom>
        </p:spPr>
        <p:txBody>
          <a:bodyPr/>
          <a:lstStyle/>
          <a:p>
            <a:fld id="{9B3E39EC-4BE2-4DEA-81C0-4ABC0AAB4AC0}" type="slidenum">
              <a:rPr lang="en-AU" smtClean="0"/>
              <a:pPr/>
              <a:t>‹#›</a:t>
            </a:fld>
            <a:endParaRPr lang="en-AU" dirty="0"/>
          </a:p>
        </p:txBody>
      </p:sp>
      <p:sp>
        <p:nvSpPr>
          <p:cNvPr id="4" name="Picture Placeholder 2"/>
          <p:cNvSpPr>
            <a:spLocks noGrp="1"/>
          </p:cNvSpPr>
          <p:nvPr>
            <p:ph type="pic" idx="1"/>
          </p:nvPr>
        </p:nvSpPr>
        <p:spPr>
          <a:xfrm>
            <a:off x="0" y="1052736"/>
            <a:ext cx="9144000" cy="4896544"/>
          </a:xfrm>
          <a:prstGeom prst="rect">
            <a:avLst/>
          </a:prstGeom>
        </p:spPr>
        <p:txBody>
          <a:bodyPr/>
          <a:lstStyle>
            <a:lvl1pPr marL="0" indent="0" algn="ctr">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5" name="Footer Placeholder 4"/>
          <p:cNvSpPr>
            <a:spLocks noGrp="1"/>
          </p:cNvSpPr>
          <p:nvPr>
            <p:ph type="ftr" sz="quarter" idx="11"/>
          </p:nvPr>
        </p:nvSpPr>
        <p:spPr>
          <a:xfrm>
            <a:off x="1260894" y="6157942"/>
            <a:ext cx="6053402" cy="365125"/>
          </a:xfrm>
          <a:prstGeom prst="rect">
            <a:avLst/>
          </a:prstGeom>
        </p:spPr>
        <p:txBody>
          <a:bodyPr/>
          <a:lstStyle/>
          <a:p>
            <a:endParaRPr lang="en-AU" dirty="0"/>
          </a:p>
        </p:txBody>
      </p:sp>
    </p:spTree>
    <p:extLst>
      <p:ext uri="{BB962C8B-B14F-4D97-AF65-F5344CB8AC3E}">
        <p14:creationId xmlns:p14="http://schemas.microsoft.com/office/powerpoint/2010/main" val="4191981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5" name="TextBox 4"/>
          <p:cNvSpPr txBox="1"/>
          <p:nvPr userDrawn="1"/>
        </p:nvSpPr>
        <p:spPr>
          <a:xfrm>
            <a:off x="467544" y="320001"/>
            <a:ext cx="8229600" cy="430887"/>
          </a:xfrm>
          <a:prstGeom prst="rect">
            <a:avLst/>
          </a:prstGeom>
          <a:noFill/>
        </p:spPr>
        <p:txBody>
          <a:bodyPr wrap="square" lIns="0" tIns="0" rIns="0" bIns="0" rtlCol="0" anchor="ctr">
            <a:spAutoFit/>
          </a:bodyPr>
          <a:lstStyle/>
          <a:p>
            <a:r>
              <a:rPr lang="en-AU" sz="2800" b="1" baseline="0" dirty="0">
                <a:solidFill>
                  <a:srgbClr val="00338D"/>
                </a:solidFill>
                <a:latin typeface="Arial" panose="020B0604020202020204" pitchFamily="34" charset="0"/>
                <a:cs typeface="Arial" panose="020B0604020202020204" pitchFamily="34" charset="0"/>
              </a:rPr>
              <a:t>Agenda</a:t>
            </a:r>
            <a:endParaRPr lang="en-AU" sz="2800" b="1" dirty="0">
              <a:solidFill>
                <a:srgbClr val="00338D"/>
              </a:solidFill>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57200" y="1053264"/>
            <a:ext cx="8229600" cy="4896000"/>
          </a:xfrm>
        </p:spPr>
        <p:txBody>
          <a:bodyPr>
            <a:noAutofit/>
          </a:bodyPr>
          <a:lstStyle>
            <a:lvl1pPr marL="514350" indent="-514350">
              <a:spcBef>
                <a:spcPts val="600"/>
              </a:spcBef>
              <a:spcAft>
                <a:spcPts val="0"/>
              </a:spcAft>
              <a:buFont typeface="+mj-lt"/>
              <a:buAutoNum type="arabicPeriod"/>
              <a:defRPr sz="2800">
                <a:solidFill>
                  <a:schemeClr val="tx1"/>
                </a:solidFill>
              </a:defRPr>
            </a:lvl1pPr>
            <a:lvl2pPr marL="828000">
              <a:spcBef>
                <a:spcPts val="600"/>
              </a:spcBef>
              <a:defRPr>
                <a:solidFill>
                  <a:schemeClr val="tx1"/>
                </a:solidFill>
              </a:defRPr>
            </a:lvl2pPr>
            <a:lvl3pPr marL="1152000">
              <a:spcBef>
                <a:spcPts val="600"/>
              </a:spcBef>
              <a:defRPr>
                <a:solidFill>
                  <a:schemeClr val="tx1"/>
                </a:solidFill>
              </a:defRPr>
            </a:lvl3pPr>
            <a:lvl4pPr marL="1512000">
              <a:spcBef>
                <a:spcPts val="600"/>
              </a:spcBef>
              <a:defRPr sz="2000">
                <a:solidFill>
                  <a:schemeClr val="tx1"/>
                </a:solidFill>
              </a:defRPr>
            </a:lvl4pPr>
            <a:lvl5pPr marL="1836000">
              <a:spcBef>
                <a:spcPts val="600"/>
              </a:spcBef>
              <a:defRPr sz="20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a:p>
            <a:pPr lvl="0"/>
            <a:endParaRPr lang="en-US" dirty="0"/>
          </a:p>
        </p:txBody>
      </p:sp>
      <p:sp>
        <p:nvSpPr>
          <p:cNvPr id="2" name="Footer Placeholder 1"/>
          <p:cNvSpPr>
            <a:spLocks noGrp="1"/>
          </p:cNvSpPr>
          <p:nvPr>
            <p:ph type="ftr" sz="quarter" idx="13"/>
          </p:nvPr>
        </p:nvSpPr>
        <p:spPr/>
        <p:txBody>
          <a:bodyPr/>
          <a:lstStyle/>
          <a:p>
            <a:endParaRPr lang="en-AU" dirty="0"/>
          </a:p>
        </p:txBody>
      </p:sp>
    </p:spTree>
    <p:extLst>
      <p:ext uri="{BB962C8B-B14F-4D97-AF65-F5344CB8AC3E}">
        <p14:creationId xmlns:p14="http://schemas.microsoft.com/office/powerpoint/2010/main" val="1937105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afety Minut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3264"/>
            <a:ext cx="8229600" cy="4896000"/>
          </a:xfrm>
        </p:spPr>
        <p:txBody>
          <a:bodyPr>
            <a:noAutofit/>
          </a:bodyPr>
          <a:lstStyle>
            <a:lvl1pPr marL="324000" indent="-324000">
              <a:spcBef>
                <a:spcPts val="600"/>
              </a:spcBef>
              <a:spcAft>
                <a:spcPts val="0"/>
              </a:spcAft>
              <a:buFont typeface="Arial" panose="020B0604020202020204" pitchFamily="34" charset="0"/>
              <a:buChar char="•"/>
              <a:defRPr sz="2800">
                <a:solidFill>
                  <a:schemeClr val="tx1"/>
                </a:solidFill>
              </a:defRPr>
            </a:lvl1pPr>
            <a:lvl2pPr marL="684000">
              <a:spcBef>
                <a:spcPts val="600"/>
              </a:spcBef>
              <a:defRPr>
                <a:solidFill>
                  <a:schemeClr val="tx1"/>
                </a:solidFill>
              </a:defRPr>
            </a:lvl2pPr>
            <a:lvl3pPr marL="1008000">
              <a:spcBef>
                <a:spcPts val="600"/>
              </a:spcBef>
              <a:defRPr>
                <a:solidFill>
                  <a:schemeClr val="tx1"/>
                </a:solidFill>
              </a:defRPr>
            </a:lvl3pPr>
            <a:lvl4pPr marL="1404000">
              <a:spcBef>
                <a:spcPts val="600"/>
              </a:spcBef>
              <a:defRPr sz="2000">
                <a:solidFill>
                  <a:schemeClr val="tx1"/>
                </a:solidFill>
              </a:defRPr>
            </a:lvl4pPr>
            <a:lvl5pPr marL="1728000">
              <a:spcBef>
                <a:spcPts val="600"/>
              </a:spcBef>
              <a:defRPr sz="20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a:p>
            <a:pPr lvl="0"/>
            <a:endParaRPr lang="en-US" dirty="0"/>
          </a:p>
        </p:txBody>
      </p:sp>
      <p:sp>
        <p:nvSpPr>
          <p:cNvPr id="5" name="TextBox 4"/>
          <p:cNvSpPr txBox="1"/>
          <p:nvPr userDrawn="1"/>
        </p:nvSpPr>
        <p:spPr>
          <a:xfrm>
            <a:off x="467544" y="320001"/>
            <a:ext cx="8229600" cy="430887"/>
          </a:xfrm>
          <a:prstGeom prst="rect">
            <a:avLst/>
          </a:prstGeom>
          <a:noFill/>
        </p:spPr>
        <p:txBody>
          <a:bodyPr wrap="square" lIns="0" tIns="0" rIns="0" bIns="0" rtlCol="0" anchor="ctr">
            <a:spAutoFit/>
          </a:bodyPr>
          <a:lstStyle/>
          <a:p>
            <a:r>
              <a:rPr lang="en-AU" sz="2800" b="1" baseline="0" dirty="0">
                <a:solidFill>
                  <a:srgbClr val="00338D"/>
                </a:solidFill>
                <a:latin typeface="Arial" panose="020B0604020202020204" pitchFamily="34" charset="0"/>
                <a:cs typeface="Arial" panose="020B0604020202020204" pitchFamily="34" charset="0"/>
              </a:rPr>
              <a:t>Safety Minute</a:t>
            </a:r>
            <a:endParaRPr lang="en-AU" sz="2800" b="1" dirty="0">
              <a:solidFill>
                <a:srgbClr val="00338D"/>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3"/>
          </p:nvPr>
        </p:nvSpPr>
        <p:spPr/>
        <p:txBody>
          <a:bodyPr/>
          <a:lstStyle/>
          <a:p>
            <a:endParaRPr lang="en-AU" dirty="0"/>
          </a:p>
        </p:txBody>
      </p:sp>
    </p:spTree>
    <p:extLst>
      <p:ext uri="{BB962C8B-B14F-4D97-AF65-F5344CB8AC3E}">
        <p14:creationId xmlns:p14="http://schemas.microsoft.com/office/powerpoint/2010/main" val="2994154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a:lvl1pPr>
          </a:lstStyle>
          <a:p>
            <a:r>
              <a:rPr lang="en-US" dirty="0"/>
              <a:t>Click to add title</a:t>
            </a:r>
            <a:endParaRPr lang="en-AU" dirty="0"/>
          </a:p>
        </p:txBody>
      </p:sp>
      <p:sp>
        <p:nvSpPr>
          <p:cNvPr id="3" name="Content Placeholder 2"/>
          <p:cNvSpPr>
            <a:spLocks noGrp="1"/>
          </p:cNvSpPr>
          <p:nvPr>
            <p:ph idx="1"/>
          </p:nvPr>
        </p:nvSpPr>
        <p:spPr>
          <a:xfrm>
            <a:off x="457200" y="1053264"/>
            <a:ext cx="8229600" cy="4896000"/>
          </a:xfrm>
        </p:spPr>
        <p:txBody>
          <a:bodyPr>
            <a:noAutofit/>
          </a:bodyPr>
          <a:lstStyle>
            <a:lvl1pPr marL="324000" indent="-324000">
              <a:spcBef>
                <a:spcPts val="600"/>
              </a:spcBef>
              <a:spcAft>
                <a:spcPts val="0"/>
              </a:spcAft>
              <a:buFont typeface="Arial" panose="020B0604020202020204" pitchFamily="34" charset="0"/>
              <a:buChar char="•"/>
              <a:defRPr sz="2800">
                <a:solidFill>
                  <a:schemeClr val="tx1"/>
                </a:solidFill>
              </a:defRPr>
            </a:lvl1pPr>
            <a:lvl2pPr marL="684000">
              <a:spcBef>
                <a:spcPts val="600"/>
              </a:spcBef>
              <a:defRPr>
                <a:solidFill>
                  <a:schemeClr val="tx1"/>
                </a:solidFill>
              </a:defRPr>
            </a:lvl2pPr>
            <a:lvl3pPr marL="1008000">
              <a:spcBef>
                <a:spcPts val="600"/>
              </a:spcBef>
              <a:defRPr>
                <a:solidFill>
                  <a:schemeClr val="tx1"/>
                </a:solidFill>
              </a:defRPr>
            </a:lvl3pPr>
            <a:lvl4pPr marL="1404000">
              <a:spcBef>
                <a:spcPts val="600"/>
              </a:spcBef>
              <a:defRPr sz="2000">
                <a:solidFill>
                  <a:schemeClr val="tx1"/>
                </a:solidFill>
              </a:defRPr>
            </a:lvl4pPr>
            <a:lvl5pPr marL="1728000">
              <a:spcBef>
                <a:spcPts val="600"/>
              </a:spcBef>
              <a:defRPr sz="20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a:p>
            <a:pPr lvl="0"/>
            <a:endParaRPr lang="en-US" dirty="0"/>
          </a:p>
        </p:txBody>
      </p:sp>
      <p:sp>
        <p:nvSpPr>
          <p:cNvPr id="4" name="Footer Placeholder 3"/>
          <p:cNvSpPr>
            <a:spLocks noGrp="1"/>
          </p:cNvSpPr>
          <p:nvPr>
            <p:ph type="ftr" sz="quarter" idx="13"/>
          </p:nvPr>
        </p:nvSpPr>
        <p:spPr/>
        <p:txBody>
          <a:bodyPr/>
          <a:lstStyle/>
          <a:p>
            <a:endParaRPr lang="en-AU" dirty="0"/>
          </a:p>
        </p:txBody>
      </p:sp>
    </p:spTree>
    <p:extLst>
      <p:ext uri="{BB962C8B-B14F-4D97-AF65-F5344CB8AC3E}">
        <p14:creationId xmlns:p14="http://schemas.microsoft.com/office/powerpoint/2010/main" val="1942491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 Number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58387"/>
            <a:ext cx="8227881" cy="568800"/>
          </a:xfrm>
        </p:spPr>
        <p:txBody>
          <a:bodyPr>
            <a:normAutofit/>
          </a:bodyPr>
          <a:lstStyle>
            <a:lvl1pPr>
              <a:defRPr sz="2800"/>
            </a:lvl1pPr>
          </a:lstStyle>
          <a:p>
            <a:r>
              <a:rPr lang="en-US" dirty="0"/>
              <a:t>Click to add title</a:t>
            </a:r>
            <a:endParaRPr lang="en-AU" dirty="0"/>
          </a:p>
        </p:txBody>
      </p:sp>
      <p:sp>
        <p:nvSpPr>
          <p:cNvPr id="3" name="Content Placeholder 2"/>
          <p:cNvSpPr>
            <a:spLocks noGrp="1"/>
          </p:cNvSpPr>
          <p:nvPr>
            <p:ph idx="1"/>
          </p:nvPr>
        </p:nvSpPr>
        <p:spPr>
          <a:xfrm>
            <a:off x="457200" y="1053264"/>
            <a:ext cx="8229600" cy="4896000"/>
          </a:xfrm>
        </p:spPr>
        <p:txBody>
          <a:bodyPr>
            <a:noAutofit/>
          </a:bodyPr>
          <a:lstStyle>
            <a:lvl1pPr marL="514350" indent="-514350">
              <a:spcBef>
                <a:spcPts val="600"/>
              </a:spcBef>
              <a:spcAft>
                <a:spcPts val="0"/>
              </a:spcAft>
              <a:buFont typeface="+mj-lt"/>
              <a:buAutoNum type="arabicPeriod"/>
              <a:defRPr sz="2800">
                <a:solidFill>
                  <a:schemeClr val="tx1"/>
                </a:solidFill>
              </a:defRPr>
            </a:lvl1pPr>
            <a:lvl2pPr marL="853200" indent="-457200">
              <a:spcBef>
                <a:spcPts val="600"/>
              </a:spcBef>
              <a:buFont typeface="+mj-lt"/>
              <a:buAutoNum type="arabicPeriod"/>
              <a:defRPr>
                <a:solidFill>
                  <a:schemeClr val="tx1"/>
                </a:solidFill>
              </a:defRPr>
            </a:lvl2pPr>
            <a:lvl3pPr marL="1177200" indent="-457200">
              <a:spcBef>
                <a:spcPts val="600"/>
              </a:spcBef>
              <a:buFont typeface="+mj-lt"/>
              <a:buAutoNum type="arabicPeriod"/>
              <a:defRPr>
                <a:solidFill>
                  <a:schemeClr val="tx1"/>
                </a:solidFill>
              </a:defRPr>
            </a:lvl3pPr>
            <a:lvl4pPr marL="1573200" indent="-457200">
              <a:spcBef>
                <a:spcPts val="600"/>
              </a:spcBef>
              <a:buFont typeface="+mj-lt"/>
              <a:buAutoNum type="arabicPeriod"/>
              <a:defRPr>
                <a:solidFill>
                  <a:schemeClr val="tx1"/>
                </a:solidFill>
              </a:defRPr>
            </a:lvl4pPr>
            <a:lvl5pPr marL="1897200" indent="-457200">
              <a:spcBef>
                <a:spcPts val="600"/>
              </a:spcBef>
              <a:buFont typeface="+mj-lt"/>
              <a:buAutoNum type="arabicPeriod"/>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6" name="Slide Number Placeholder 5"/>
          <p:cNvSpPr>
            <a:spLocks noGrp="1"/>
          </p:cNvSpPr>
          <p:nvPr>
            <p:ph type="sldNum" sz="quarter" idx="12"/>
          </p:nvPr>
        </p:nvSpPr>
        <p:spPr>
          <a:xfrm>
            <a:off x="457200" y="6159971"/>
            <a:ext cx="791880" cy="365125"/>
          </a:xfrm>
          <a:prstGeom prst="rect">
            <a:avLst/>
          </a:prstGeom>
        </p:spPr>
        <p:txBody>
          <a:bodyPr/>
          <a:lstStyle/>
          <a:p>
            <a:fld id="{9B3E39EC-4BE2-4DEA-81C0-4ABC0AAB4AC0}" type="slidenum">
              <a:rPr lang="en-AU" smtClean="0"/>
              <a:t>‹#›</a:t>
            </a:fld>
            <a:endParaRPr lang="en-AU" dirty="0"/>
          </a:p>
        </p:txBody>
      </p:sp>
      <p:sp>
        <p:nvSpPr>
          <p:cNvPr id="4" name="Footer Placeholder 3"/>
          <p:cNvSpPr>
            <a:spLocks noGrp="1"/>
          </p:cNvSpPr>
          <p:nvPr>
            <p:ph type="ftr" sz="quarter" idx="13"/>
          </p:nvPr>
        </p:nvSpPr>
        <p:spPr/>
        <p:txBody>
          <a:bodyPr/>
          <a:lstStyle/>
          <a:p>
            <a:endParaRPr lang="en-AU" dirty="0"/>
          </a:p>
        </p:txBody>
      </p:sp>
    </p:spTree>
    <p:extLst>
      <p:ext uri="{BB962C8B-B14F-4D97-AF65-F5344CB8AC3E}">
        <p14:creationId xmlns:p14="http://schemas.microsoft.com/office/powerpoint/2010/main" val="1036904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8" name="Content Placeholder 2"/>
          <p:cNvSpPr>
            <a:spLocks noGrp="1"/>
          </p:cNvSpPr>
          <p:nvPr>
            <p:ph sz="half" idx="1"/>
          </p:nvPr>
        </p:nvSpPr>
        <p:spPr>
          <a:xfrm>
            <a:off x="453008" y="1052736"/>
            <a:ext cx="4042792" cy="4896544"/>
          </a:xfrm>
        </p:spPr>
        <p:txBody>
          <a:bodyPr>
            <a:no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Content Placeholder 3"/>
          <p:cNvSpPr>
            <a:spLocks noGrp="1"/>
          </p:cNvSpPr>
          <p:nvPr>
            <p:ph sz="half" idx="2"/>
          </p:nvPr>
        </p:nvSpPr>
        <p:spPr>
          <a:xfrm>
            <a:off x="4644008" y="1052736"/>
            <a:ext cx="4042792" cy="4896544"/>
          </a:xfrm>
        </p:spPr>
        <p:txBody>
          <a:bodyPr>
            <a:no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Footer Placeholder 2"/>
          <p:cNvSpPr>
            <a:spLocks noGrp="1"/>
          </p:cNvSpPr>
          <p:nvPr>
            <p:ph type="ftr" sz="quarter" idx="13"/>
          </p:nvPr>
        </p:nvSpPr>
        <p:spPr/>
        <p:txBody>
          <a:bodyPr/>
          <a:lstStyle/>
          <a:p>
            <a:endParaRPr lang="en-AU" dirty="0"/>
          </a:p>
        </p:txBody>
      </p:sp>
    </p:spTree>
    <p:extLst>
      <p:ext uri="{BB962C8B-B14F-4D97-AF65-F5344CB8AC3E}">
        <p14:creationId xmlns:p14="http://schemas.microsoft.com/office/powerpoint/2010/main" val="424215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dirty="0"/>
          </a:p>
        </p:txBody>
      </p:sp>
      <p:sp>
        <p:nvSpPr>
          <p:cNvPr id="3" name="Text Placeholder 2"/>
          <p:cNvSpPr>
            <a:spLocks noGrp="1"/>
          </p:cNvSpPr>
          <p:nvPr>
            <p:ph type="body" idx="1"/>
          </p:nvPr>
        </p:nvSpPr>
        <p:spPr>
          <a:xfrm>
            <a:off x="457200" y="1052736"/>
            <a:ext cx="4040188" cy="668642"/>
          </a:xfrm>
        </p:spPr>
        <p:txBody>
          <a:bodyPr anchor="t" anchorCtr="0">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6182" y="1772816"/>
            <a:ext cx="4041206" cy="4176464"/>
          </a:xfrm>
        </p:spPr>
        <p:txBody>
          <a:bodyPr>
            <a:noAutofit/>
          </a:bodyPr>
          <a:lstStyle>
            <a:lvl1pPr>
              <a:defRPr sz="1800"/>
            </a:lvl1pPr>
            <a:lvl2pPr>
              <a:buClr>
                <a:srgbClr val="6C6F70"/>
              </a:buClr>
              <a:defRPr sz="1800"/>
            </a:lvl2pPr>
            <a:lvl3pPr>
              <a:buClr>
                <a:srgbClr val="6C6F70"/>
              </a:buClr>
              <a:defRPr sz="1800"/>
            </a:lvl3pPr>
            <a:lvl4pPr>
              <a:buClr>
                <a:srgbClr val="6C6F70"/>
              </a:buClr>
              <a:defRPr sz="1800"/>
            </a:lvl4pPr>
            <a:lvl5pPr>
              <a:buClr>
                <a:srgbClr val="6C6F70"/>
              </a:buCl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p:cNvSpPr>
            <a:spLocks noGrp="1"/>
          </p:cNvSpPr>
          <p:nvPr>
            <p:ph type="body" sz="quarter" idx="3"/>
          </p:nvPr>
        </p:nvSpPr>
        <p:spPr>
          <a:xfrm>
            <a:off x="4645026" y="1052736"/>
            <a:ext cx="4041775" cy="668642"/>
          </a:xfrm>
        </p:spPr>
        <p:txBody>
          <a:bodyPr anchor="t" anchorCtr="0">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8" y="1772816"/>
            <a:ext cx="4042793" cy="4176464"/>
          </a:xfrm>
        </p:spPr>
        <p:txBody>
          <a:bodyPr>
            <a:noAutofit/>
          </a:bodyPr>
          <a:lstStyle>
            <a:lvl1pPr>
              <a:defRPr sz="1800"/>
            </a:lvl1pPr>
            <a:lvl2pPr>
              <a:buClr>
                <a:srgbClr val="6C6F70"/>
              </a:buClr>
              <a:defRPr sz="1800"/>
            </a:lvl2pPr>
            <a:lvl3pPr>
              <a:buClr>
                <a:srgbClr val="6C6F70"/>
              </a:buClr>
              <a:defRPr sz="1800"/>
            </a:lvl3pPr>
            <a:lvl4pPr>
              <a:buClr>
                <a:srgbClr val="6C6F70"/>
              </a:buClr>
              <a:defRPr sz="1800"/>
            </a:lvl4pPr>
            <a:lvl5pPr>
              <a:buClr>
                <a:srgbClr val="6C6F70"/>
              </a:buCl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Footer Placeholder 6"/>
          <p:cNvSpPr>
            <a:spLocks noGrp="1"/>
          </p:cNvSpPr>
          <p:nvPr>
            <p:ph type="ftr" sz="quarter" idx="13"/>
          </p:nvPr>
        </p:nvSpPr>
        <p:spPr/>
        <p:txBody>
          <a:bodyPr/>
          <a:lstStyle/>
          <a:p>
            <a:endParaRPr lang="en-AU" dirty="0"/>
          </a:p>
        </p:txBody>
      </p:sp>
    </p:spTree>
    <p:extLst>
      <p:ext uri="{BB962C8B-B14F-4D97-AF65-F5344CB8AC3E}">
        <p14:creationId xmlns:p14="http://schemas.microsoft.com/office/powerpoint/2010/main" val="2769772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5" name="TextBox 4"/>
          <p:cNvSpPr txBox="1"/>
          <p:nvPr userDrawn="1"/>
        </p:nvSpPr>
        <p:spPr>
          <a:xfrm>
            <a:off x="453634" y="332656"/>
            <a:ext cx="8229600" cy="430887"/>
          </a:xfrm>
          <a:prstGeom prst="rect">
            <a:avLst/>
          </a:prstGeom>
          <a:noFill/>
        </p:spPr>
        <p:txBody>
          <a:bodyPr wrap="square" lIns="0" tIns="0" rIns="0" bIns="0" rtlCol="0" anchor="ctr">
            <a:spAutoFit/>
          </a:bodyPr>
          <a:lstStyle/>
          <a:p>
            <a:r>
              <a:rPr lang="en-AU" sz="2800" b="1" baseline="0" dirty="0">
                <a:solidFill>
                  <a:srgbClr val="00338D"/>
                </a:solidFill>
                <a:latin typeface="Arial" panose="020B0604020202020204" pitchFamily="34" charset="0"/>
                <a:cs typeface="Arial" panose="020B0604020202020204" pitchFamily="34" charset="0"/>
              </a:rPr>
              <a:t>Summary</a:t>
            </a:r>
            <a:endParaRPr lang="en-AU" sz="2800" b="1" dirty="0">
              <a:solidFill>
                <a:srgbClr val="00338D"/>
              </a:solidFill>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57200" y="1053264"/>
            <a:ext cx="8229600" cy="4896000"/>
          </a:xfrm>
        </p:spPr>
        <p:txBody>
          <a:bodyPr>
            <a:noAutofit/>
          </a:bodyPr>
          <a:lstStyle>
            <a:lvl1pPr marL="514350" indent="-514350">
              <a:spcBef>
                <a:spcPts val="600"/>
              </a:spcBef>
              <a:spcAft>
                <a:spcPts val="0"/>
              </a:spcAft>
              <a:buFont typeface="+mj-lt"/>
              <a:buAutoNum type="arabicPeriod"/>
              <a:defRPr sz="2800">
                <a:solidFill>
                  <a:schemeClr val="tx1"/>
                </a:solidFill>
              </a:defRPr>
            </a:lvl1pPr>
            <a:lvl2pPr marL="828000">
              <a:spcBef>
                <a:spcPts val="600"/>
              </a:spcBef>
              <a:defRPr>
                <a:solidFill>
                  <a:schemeClr val="tx1"/>
                </a:solidFill>
              </a:defRPr>
            </a:lvl2pPr>
            <a:lvl3pPr marL="1152000">
              <a:spcBef>
                <a:spcPts val="600"/>
              </a:spcBef>
              <a:defRPr>
                <a:solidFill>
                  <a:schemeClr val="tx1"/>
                </a:solidFill>
              </a:defRPr>
            </a:lvl3pPr>
            <a:lvl4pPr marL="1512000">
              <a:spcBef>
                <a:spcPts val="600"/>
              </a:spcBef>
              <a:defRPr sz="2000">
                <a:solidFill>
                  <a:schemeClr val="tx1"/>
                </a:solidFill>
              </a:defRPr>
            </a:lvl4pPr>
            <a:lvl5pPr marL="1836000">
              <a:spcBef>
                <a:spcPts val="600"/>
              </a:spcBef>
              <a:defRPr sz="20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a:p>
            <a:pPr lvl="0"/>
            <a:endParaRPr lang="en-US" dirty="0"/>
          </a:p>
        </p:txBody>
      </p:sp>
    </p:spTree>
    <p:extLst>
      <p:ext uri="{BB962C8B-B14F-4D97-AF65-F5344CB8AC3E}">
        <p14:creationId xmlns:p14="http://schemas.microsoft.com/office/powerpoint/2010/main" val="3407796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Footer Placeholder 2"/>
          <p:cNvSpPr>
            <a:spLocks noGrp="1"/>
          </p:cNvSpPr>
          <p:nvPr>
            <p:ph type="ftr" sz="quarter" idx="13"/>
          </p:nvPr>
        </p:nvSpPr>
        <p:spPr/>
        <p:txBody>
          <a:bodyPr/>
          <a:lstStyle/>
          <a:p>
            <a:endParaRPr lang="en-AU" dirty="0"/>
          </a:p>
        </p:txBody>
      </p:sp>
    </p:spTree>
    <p:extLst>
      <p:ext uri="{BB962C8B-B14F-4D97-AF65-F5344CB8AC3E}">
        <p14:creationId xmlns:p14="http://schemas.microsoft.com/office/powerpoint/2010/main" val="3491948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4" name="Content Placeholder 2"/>
          <p:cNvSpPr>
            <a:spLocks noGrp="1"/>
          </p:cNvSpPr>
          <p:nvPr>
            <p:ph idx="1"/>
          </p:nvPr>
        </p:nvSpPr>
        <p:spPr>
          <a:xfrm>
            <a:off x="3563888" y="1052736"/>
            <a:ext cx="5122913" cy="4896544"/>
          </a:xfrm>
        </p:spPr>
        <p:txBody>
          <a:bodyPr>
            <a:noAutofit/>
          </a:bodyPr>
          <a:lstStyle>
            <a:lvl1pPr>
              <a:defRPr sz="1800"/>
            </a:lvl1pPr>
            <a:lvl2pPr>
              <a:buClr>
                <a:srgbClr val="6C6F70"/>
              </a:buClr>
              <a:defRPr sz="1800"/>
            </a:lvl2pPr>
            <a:lvl3pPr>
              <a:buClr>
                <a:srgbClr val="6C6F70"/>
              </a:buClr>
              <a:defRPr sz="1800"/>
            </a:lvl3pPr>
            <a:lvl4pPr>
              <a:buClr>
                <a:srgbClr val="6C6F70"/>
              </a:buClr>
              <a:defRPr sz="1800"/>
            </a:lvl4pPr>
            <a:lvl5pPr>
              <a:buClr>
                <a:srgbClr val="6C6F70"/>
              </a:buCl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3"/>
          <p:cNvSpPr>
            <a:spLocks noGrp="1"/>
          </p:cNvSpPr>
          <p:nvPr>
            <p:ph type="body" sz="half" idx="2"/>
          </p:nvPr>
        </p:nvSpPr>
        <p:spPr>
          <a:xfrm>
            <a:off x="450630" y="1052736"/>
            <a:ext cx="3014883" cy="48965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AU" dirty="0"/>
          </a:p>
        </p:txBody>
      </p:sp>
    </p:spTree>
    <p:extLst>
      <p:ext uri="{BB962C8B-B14F-4D97-AF65-F5344CB8AC3E}">
        <p14:creationId xmlns:p14="http://schemas.microsoft.com/office/powerpoint/2010/main" val="746280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a:xfrm>
            <a:off x="457200" y="6159971"/>
            <a:ext cx="791880" cy="365125"/>
          </a:xfrm>
          <a:prstGeom prst="rect">
            <a:avLst/>
          </a:prstGeom>
        </p:spPr>
        <p:txBody>
          <a:bodyPr/>
          <a:lstStyle/>
          <a:p>
            <a:fld id="{9B3E39EC-4BE2-4DEA-81C0-4ABC0AAB4AC0}" type="slidenum">
              <a:rPr lang="en-AU" smtClean="0"/>
              <a:pPr/>
              <a:t>‹#›</a:t>
            </a:fld>
            <a:endParaRPr lang="en-AU" dirty="0"/>
          </a:p>
        </p:txBody>
      </p:sp>
      <p:sp>
        <p:nvSpPr>
          <p:cNvPr id="5" name="Content Placeholder 2"/>
          <p:cNvSpPr>
            <a:spLocks noGrp="1"/>
          </p:cNvSpPr>
          <p:nvPr>
            <p:ph idx="1"/>
          </p:nvPr>
        </p:nvSpPr>
        <p:spPr>
          <a:xfrm>
            <a:off x="457200" y="1052736"/>
            <a:ext cx="5410944" cy="4885852"/>
          </a:xfrm>
        </p:spPr>
        <p:txBody>
          <a:bodyPr/>
          <a:lstStyle>
            <a:lvl1pPr>
              <a:spcBef>
                <a:spcPts val="600"/>
              </a:spcBef>
              <a:spcAft>
                <a:spcPts val="0"/>
              </a:spcAft>
              <a:defRPr>
                <a:solidFill>
                  <a:schemeClr val="tx1"/>
                </a:solidFill>
              </a:defRPr>
            </a:lvl1pPr>
            <a:lvl2pPr>
              <a:spcBef>
                <a:spcPts val="600"/>
              </a:spcBef>
              <a:buClr>
                <a:srgbClr val="6C6F70"/>
              </a:buClr>
              <a:defRPr>
                <a:solidFill>
                  <a:schemeClr val="tx1"/>
                </a:solidFill>
              </a:defRPr>
            </a:lvl2pPr>
            <a:lvl3pPr>
              <a:spcBef>
                <a:spcPts val="600"/>
              </a:spcBef>
              <a:buClr>
                <a:srgbClr val="6C6F70"/>
              </a:buClr>
              <a:defRPr>
                <a:solidFill>
                  <a:schemeClr val="tx1"/>
                </a:solidFill>
              </a:defRPr>
            </a:lvl3pPr>
            <a:lvl4pPr>
              <a:spcBef>
                <a:spcPts val="600"/>
              </a:spcBef>
              <a:buClr>
                <a:srgbClr val="6C6F70"/>
              </a:buClr>
              <a:defRPr>
                <a:solidFill>
                  <a:schemeClr val="tx1"/>
                </a:solidFill>
              </a:defRPr>
            </a:lvl4pPr>
            <a:lvl5pPr>
              <a:spcBef>
                <a:spcPts val="600"/>
              </a:spcBef>
              <a:buClr>
                <a:srgbClr val="6C6F70"/>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Picture Placeholder 2"/>
          <p:cNvSpPr>
            <a:spLocks noGrp="1"/>
          </p:cNvSpPr>
          <p:nvPr>
            <p:ph type="pic" sz="quarter" idx="14"/>
          </p:nvPr>
        </p:nvSpPr>
        <p:spPr>
          <a:xfrm>
            <a:off x="6156177" y="1052999"/>
            <a:ext cx="2520280" cy="4896281"/>
          </a:xfrm>
        </p:spPr>
        <p:txBody>
          <a:bodyPr/>
          <a:lstStyle>
            <a:lvl1pPr marL="0" indent="0" algn="ctr">
              <a:buFontTx/>
              <a:buNone/>
              <a:defRPr/>
            </a:lvl1pPr>
          </a:lstStyle>
          <a:p>
            <a:r>
              <a:rPr lang="en-US" dirty="0"/>
              <a:t>Click icon to add picture</a:t>
            </a:r>
            <a:endParaRPr lang="en-AU" dirty="0"/>
          </a:p>
        </p:txBody>
      </p:sp>
      <p:sp>
        <p:nvSpPr>
          <p:cNvPr id="4" name="Footer Placeholder 3"/>
          <p:cNvSpPr>
            <a:spLocks noGrp="1"/>
          </p:cNvSpPr>
          <p:nvPr>
            <p:ph type="ftr" sz="quarter" idx="15"/>
          </p:nvPr>
        </p:nvSpPr>
        <p:spPr/>
        <p:txBody>
          <a:bodyPr/>
          <a:lstStyle/>
          <a:p>
            <a:endParaRPr lang="en-AU" dirty="0"/>
          </a:p>
        </p:txBody>
      </p:sp>
    </p:spTree>
    <p:extLst>
      <p:ext uri="{BB962C8B-B14F-4D97-AF65-F5344CB8AC3E}">
        <p14:creationId xmlns:p14="http://schemas.microsoft.com/office/powerpoint/2010/main" val="24635373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Picture Placeholder 2"/>
          <p:cNvSpPr>
            <a:spLocks noGrp="1"/>
          </p:cNvSpPr>
          <p:nvPr>
            <p:ph type="pic" idx="1"/>
          </p:nvPr>
        </p:nvSpPr>
        <p:spPr>
          <a:xfrm>
            <a:off x="4572000" y="1052736"/>
            <a:ext cx="4572000" cy="2448272"/>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5" name="Picture Placeholder 2"/>
          <p:cNvSpPr>
            <a:spLocks noGrp="1"/>
          </p:cNvSpPr>
          <p:nvPr>
            <p:ph type="pic" idx="11"/>
          </p:nvPr>
        </p:nvSpPr>
        <p:spPr>
          <a:xfrm>
            <a:off x="0" y="1052736"/>
            <a:ext cx="4572000" cy="2448272"/>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6" name="Picture Placeholder 2"/>
          <p:cNvSpPr>
            <a:spLocks noGrp="1"/>
          </p:cNvSpPr>
          <p:nvPr>
            <p:ph type="pic" idx="12"/>
          </p:nvPr>
        </p:nvSpPr>
        <p:spPr>
          <a:xfrm>
            <a:off x="4572000" y="3501008"/>
            <a:ext cx="4572000" cy="2448272"/>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7" name="Picture Placeholder 2"/>
          <p:cNvSpPr>
            <a:spLocks noGrp="1"/>
          </p:cNvSpPr>
          <p:nvPr>
            <p:ph type="pic" idx="13"/>
          </p:nvPr>
        </p:nvSpPr>
        <p:spPr>
          <a:xfrm>
            <a:off x="0" y="3501008"/>
            <a:ext cx="4572000" cy="2448272"/>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8" name="Footer Placeholder 7"/>
          <p:cNvSpPr>
            <a:spLocks noGrp="1"/>
          </p:cNvSpPr>
          <p:nvPr>
            <p:ph type="ftr" sz="quarter" idx="14"/>
          </p:nvPr>
        </p:nvSpPr>
        <p:spPr/>
        <p:txBody>
          <a:bodyPr/>
          <a:lstStyle/>
          <a:p>
            <a:endParaRPr lang="en-AU" dirty="0"/>
          </a:p>
        </p:txBody>
      </p:sp>
    </p:spTree>
    <p:extLst>
      <p:ext uri="{BB962C8B-B14F-4D97-AF65-F5344CB8AC3E}">
        <p14:creationId xmlns:p14="http://schemas.microsoft.com/office/powerpoint/2010/main" val="2454514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 Pictures with Cap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a:xfrm>
            <a:off x="457200" y="6159971"/>
            <a:ext cx="791880" cy="365125"/>
          </a:xfrm>
          <a:prstGeom prst="rect">
            <a:avLst/>
          </a:prstGeom>
        </p:spPr>
        <p:txBody>
          <a:bodyPr/>
          <a:lstStyle/>
          <a:p>
            <a:fld id="{9B3E39EC-4BE2-4DEA-81C0-4ABC0AAB4AC0}" type="slidenum">
              <a:rPr lang="en-AU" smtClean="0"/>
              <a:pPr/>
              <a:t>‹#›</a:t>
            </a:fld>
            <a:endParaRPr lang="en-AU" dirty="0"/>
          </a:p>
        </p:txBody>
      </p:sp>
      <p:sp>
        <p:nvSpPr>
          <p:cNvPr id="4" name="Picture Placeholder 2"/>
          <p:cNvSpPr>
            <a:spLocks noGrp="1"/>
          </p:cNvSpPr>
          <p:nvPr>
            <p:ph type="pic" idx="1"/>
          </p:nvPr>
        </p:nvSpPr>
        <p:spPr>
          <a:xfrm>
            <a:off x="4572000" y="1052736"/>
            <a:ext cx="4572000" cy="2232248"/>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5" name="Picture Placeholder 2"/>
          <p:cNvSpPr>
            <a:spLocks noGrp="1"/>
          </p:cNvSpPr>
          <p:nvPr>
            <p:ph type="pic" idx="11"/>
          </p:nvPr>
        </p:nvSpPr>
        <p:spPr>
          <a:xfrm>
            <a:off x="0" y="1052736"/>
            <a:ext cx="4572000" cy="2232248"/>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6" name="Picture Placeholder 2"/>
          <p:cNvSpPr>
            <a:spLocks noGrp="1"/>
          </p:cNvSpPr>
          <p:nvPr>
            <p:ph type="pic" idx="12"/>
          </p:nvPr>
        </p:nvSpPr>
        <p:spPr>
          <a:xfrm>
            <a:off x="4572000" y="3501008"/>
            <a:ext cx="4572000" cy="2232248"/>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7" name="Picture Placeholder 2"/>
          <p:cNvSpPr>
            <a:spLocks noGrp="1"/>
          </p:cNvSpPr>
          <p:nvPr>
            <p:ph type="pic" idx="13"/>
          </p:nvPr>
        </p:nvSpPr>
        <p:spPr>
          <a:xfrm>
            <a:off x="0" y="3501008"/>
            <a:ext cx="4572000" cy="2232248"/>
          </a:xfrm>
          <a:prstGeom prst="rect">
            <a:avLst/>
          </a:prstGeom>
        </p:spPr>
        <p:txBody>
          <a:bodyPr/>
          <a:lstStyle>
            <a:lvl1pPr marL="0" indent="0" algn="ctr">
              <a:buNone/>
              <a:defRPr sz="24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8" name="Rectangle 7"/>
          <p:cNvSpPr/>
          <p:nvPr userDrawn="1"/>
        </p:nvSpPr>
        <p:spPr bwMode="black">
          <a:xfrm>
            <a:off x="0" y="3284984"/>
            <a:ext cx="9144000" cy="216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Rectangle 8"/>
          <p:cNvSpPr/>
          <p:nvPr userDrawn="1"/>
        </p:nvSpPr>
        <p:spPr bwMode="black">
          <a:xfrm>
            <a:off x="0" y="5733256"/>
            <a:ext cx="9144000" cy="216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ext Placeholder 11"/>
          <p:cNvSpPr>
            <a:spLocks noGrp="1"/>
          </p:cNvSpPr>
          <p:nvPr>
            <p:ph type="body" sz="quarter" idx="14"/>
          </p:nvPr>
        </p:nvSpPr>
        <p:spPr bwMode="white">
          <a:xfrm>
            <a:off x="476250" y="3279747"/>
            <a:ext cx="3870325" cy="215900"/>
          </a:xfrm>
          <a:prstGeom prst="rect">
            <a:avLst/>
          </a:prstGeom>
        </p:spPr>
        <p:txBody>
          <a:bodyPr lIns="0" tIns="0" rIns="0" bIns="0" anchor="ctr" anchorCtr="0"/>
          <a:lstStyle>
            <a:lvl1pPr marL="0" indent="0">
              <a:buFontTx/>
              <a:buNone/>
              <a:defRPr sz="900" baseline="0">
                <a:solidFill>
                  <a:schemeClr val="bg1"/>
                </a:solidFill>
                <a:latin typeface="Arial" pitchFamily="34" charset="0"/>
                <a:cs typeface="Arial" pitchFamily="34" charset="0"/>
              </a:defRPr>
            </a:lvl1pPr>
            <a:lvl2pPr marL="457200" indent="0">
              <a:buFontTx/>
              <a:buNone/>
              <a:defRPr sz="900" baseline="0">
                <a:solidFill>
                  <a:schemeClr val="bg1"/>
                </a:solidFill>
                <a:latin typeface="Arial" pitchFamily="34" charset="0"/>
                <a:cs typeface="Arial" pitchFamily="34" charset="0"/>
              </a:defRPr>
            </a:lvl2pPr>
            <a:lvl3pPr marL="914400" indent="0">
              <a:buFontTx/>
              <a:buNone/>
              <a:defRPr sz="900" baseline="0">
                <a:solidFill>
                  <a:schemeClr val="bg1"/>
                </a:solidFill>
                <a:latin typeface="Arial" pitchFamily="34" charset="0"/>
                <a:cs typeface="Arial" pitchFamily="34" charset="0"/>
              </a:defRPr>
            </a:lvl3pPr>
            <a:lvl4pPr marL="1371600" indent="0">
              <a:buFontTx/>
              <a:buNone/>
              <a:defRPr sz="900" baseline="0">
                <a:solidFill>
                  <a:schemeClr val="bg1"/>
                </a:solidFill>
                <a:latin typeface="Arial" pitchFamily="34" charset="0"/>
                <a:cs typeface="Arial" pitchFamily="34" charset="0"/>
              </a:defRPr>
            </a:lvl4pPr>
            <a:lvl5pPr marL="1828800" indent="0">
              <a:buFontTx/>
              <a:buNone/>
              <a:defRPr sz="900" baseline="0">
                <a:solidFill>
                  <a:schemeClr val="bg1"/>
                </a:solidFill>
                <a:latin typeface="Arial" pitchFamily="34" charset="0"/>
                <a:cs typeface="Arial" pitchFamily="34" charset="0"/>
              </a:defRPr>
            </a:lvl5pPr>
          </a:lstStyle>
          <a:p>
            <a:pPr lvl="0"/>
            <a:r>
              <a:rPr lang="en-US" dirty="0"/>
              <a:t>Click to edit Master text styles</a:t>
            </a:r>
            <a:endParaRPr lang="en-AU" dirty="0"/>
          </a:p>
        </p:txBody>
      </p:sp>
      <p:sp>
        <p:nvSpPr>
          <p:cNvPr id="11" name="Text Placeholder 11"/>
          <p:cNvSpPr>
            <a:spLocks noGrp="1"/>
          </p:cNvSpPr>
          <p:nvPr>
            <p:ph type="body" sz="quarter" idx="15"/>
          </p:nvPr>
        </p:nvSpPr>
        <p:spPr bwMode="white">
          <a:xfrm>
            <a:off x="4932145" y="3284984"/>
            <a:ext cx="3870325" cy="215900"/>
          </a:xfrm>
          <a:prstGeom prst="rect">
            <a:avLst/>
          </a:prstGeom>
        </p:spPr>
        <p:txBody>
          <a:bodyPr lIns="0" tIns="0" rIns="0" bIns="0" anchor="ctr" anchorCtr="0"/>
          <a:lstStyle>
            <a:lvl1pPr marL="0" indent="0">
              <a:buFontTx/>
              <a:buNone/>
              <a:defRPr sz="900" baseline="0">
                <a:solidFill>
                  <a:schemeClr val="bg1"/>
                </a:solidFill>
                <a:latin typeface="Arial" pitchFamily="34" charset="0"/>
                <a:cs typeface="Arial" pitchFamily="34" charset="0"/>
              </a:defRPr>
            </a:lvl1pPr>
            <a:lvl2pPr marL="457200" indent="0">
              <a:buFontTx/>
              <a:buNone/>
              <a:defRPr sz="900" baseline="0">
                <a:solidFill>
                  <a:schemeClr val="bg1"/>
                </a:solidFill>
                <a:latin typeface="Arial" pitchFamily="34" charset="0"/>
                <a:cs typeface="Arial" pitchFamily="34" charset="0"/>
              </a:defRPr>
            </a:lvl2pPr>
            <a:lvl3pPr marL="914400" indent="0">
              <a:buFontTx/>
              <a:buNone/>
              <a:defRPr sz="900" baseline="0">
                <a:solidFill>
                  <a:schemeClr val="bg1"/>
                </a:solidFill>
                <a:latin typeface="Arial" pitchFamily="34" charset="0"/>
                <a:cs typeface="Arial" pitchFamily="34" charset="0"/>
              </a:defRPr>
            </a:lvl3pPr>
            <a:lvl4pPr marL="1371600" indent="0">
              <a:buFontTx/>
              <a:buNone/>
              <a:defRPr sz="900" baseline="0">
                <a:solidFill>
                  <a:schemeClr val="bg1"/>
                </a:solidFill>
                <a:latin typeface="Arial" pitchFamily="34" charset="0"/>
                <a:cs typeface="Arial" pitchFamily="34" charset="0"/>
              </a:defRPr>
            </a:lvl4pPr>
            <a:lvl5pPr marL="1828800" indent="0">
              <a:buFontTx/>
              <a:buNone/>
              <a:defRPr sz="900" baseline="0">
                <a:solidFill>
                  <a:schemeClr val="bg1"/>
                </a:solidFill>
                <a:latin typeface="Arial" pitchFamily="34" charset="0"/>
                <a:cs typeface="Arial" pitchFamily="34" charset="0"/>
              </a:defRPr>
            </a:lvl5pPr>
          </a:lstStyle>
          <a:p>
            <a:pPr lvl="0"/>
            <a:r>
              <a:rPr lang="en-US" dirty="0"/>
              <a:t>Click to edit Master text styles</a:t>
            </a:r>
            <a:endParaRPr lang="en-AU" dirty="0"/>
          </a:p>
        </p:txBody>
      </p:sp>
      <p:sp>
        <p:nvSpPr>
          <p:cNvPr id="12" name="Text Placeholder 11"/>
          <p:cNvSpPr>
            <a:spLocks noGrp="1"/>
          </p:cNvSpPr>
          <p:nvPr>
            <p:ph type="body" sz="quarter" idx="16"/>
          </p:nvPr>
        </p:nvSpPr>
        <p:spPr bwMode="white">
          <a:xfrm>
            <a:off x="476250" y="5728019"/>
            <a:ext cx="3870325" cy="215900"/>
          </a:xfrm>
          <a:prstGeom prst="rect">
            <a:avLst/>
          </a:prstGeom>
        </p:spPr>
        <p:txBody>
          <a:bodyPr lIns="0" tIns="0" rIns="0" bIns="0" anchor="ctr" anchorCtr="0"/>
          <a:lstStyle>
            <a:lvl1pPr marL="0" indent="0">
              <a:buFontTx/>
              <a:buNone/>
              <a:defRPr sz="900" baseline="0">
                <a:solidFill>
                  <a:schemeClr val="bg1"/>
                </a:solidFill>
                <a:latin typeface="Arial" pitchFamily="34" charset="0"/>
                <a:cs typeface="Arial" pitchFamily="34" charset="0"/>
              </a:defRPr>
            </a:lvl1pPr>
            <a:lvl2pPr marL="457200" indent="0">
              <a:buFontTx/>
              <a:buNone/>
              <a:defRPr sz="900" baseline="0">
                <a:solidFill>
                  <a:schemeClr val="bg1"/>
                </a:solidFill>
                <a:latin typeface="Arial" pitchFamily="34" charset="0"/>
                <a:cs typeface="Arial" pitchFamily="34" charset="0"/>
              </a:defRPr>
            </a:lvl2pPr>
            <a:lvl3pPr marL="914400" indent="0">
              <a:buFontTx/>
              <a:buNone/>
              <a:defRPr sz="900" baseline="0">
                <a:solidFill>
                  <a:schemeClr val="bg1"/>
                </a:solidFill>
                <a:latin typeface="Arial" pitchFamily="34" charset="0"/>
                <a:cs typeface="Arial" pitchFamily="34" charset="0"/>
              </a:defRPr>
            </a:lvl3pPr>
            <a:lvl4pPr marL="1371600" indent="0">
              <a:buFontTx/>
              <a:buNone/>
              <a:defRPr sz="900" baseline="0">
                <a:solidFill>
                  <a:schemeClr val="bg1"/>
                </a:solidFill>
                <a:latin typeface="Arial" pitchFamily="34" charset="0"/>
                <a:cs typeface="Arial" pitchFamily="34" charset="0"/>
              </a:defRPr>
            </a:lvl4pPr>
            <a:lvl5pPr marL="1828800" indent="0">
              <a:buFontTx/>
              <a:buNone/>
              <a:defRPr sz="900" baseline="0">
                <a:solidFill>
                  <a:schemeClr val="bg1"/>
                </a:solidFill>
                <a:latin typeface="Arial" pitchFamily="34" charset="0"/>
                <a:cs typeface="Arial" pitchFamily="34" charset="0"/>
              </a:defRPr>
            </a:lvl5pPr>
          </a:lstStyle>
          <a:p>
            <a:pPr lvl="0"/>
            <a:r>
              <a:rPr lang="en-US" dirty="0"/>
              <a:t>Click to edit Master text styles</a:t>
            </a:r>
            <a:endParaRPr lang="en-AU" dirty="0"/>
          </a:p>
        </p:txBody>
      </p:sp>
      <p:sp>
        <p:nvSpPr>
          <p:cNvPr id="13" name="Text Placeholder 11"/>
          <p:cNvSpPr>
            <a:spLocks noGrp="1"/>
          </p:cNvSpPr>
          <p:nvPr>
            <p:ph type="body" sz="quarter" idx="17"/>
          </p:nvPr>
        </p:nvSpPr>
        <p:spPr bwMode="white">
          <a:xfrm>
            <a:off x="4932145" y="5733256"/>
            <a:ext cx="3870325" cy="215900"/>
          </a:xfrm>
          <a:prstGeom prst="rect">
            <a:avLst/>
          </a:prstGeom>
        </p:spPr>
        <p:txBody>
          <a:bodyPr lIns="0" tIns="0" rIns="0" bIns="0" anchor="ctr" anchorCtr="0"/>
          <a:lstStyle>
            <a:lvl1pPr marL="0" indent="0">
              <a:buFontTx/>
              <a:buNone/>
              <a:defRPr sz="900" baseline="0">
                <a:solidFill>
                  <a:schemeClr val="bg1"/>
                </a:solidFill>
                <a:latin typeface="Arial" pitchFamily="34" charset="0"/>
                <a:cs typeface="Arial" pitchFamily="34" charset="0"/>
              </a:defRPr>
            </a:lvl1pPr>
            <a:lvl2pPr marL="457200" indent="0">
              <a:buFontTx/>
              <a:buNone/>
              <a:defRPr sz="900" baseline="0">
                <a:solidFill>
                  <a:schemeClr val="bg1"/>
                </a:solidFill>
                <a:latin typeface="Arial" pitchFamily="34" charset="0"/>
                <a:cs typeface="Arial" pitchFamily="34" charset="0"/>
              </a:defRPr>
            </a:lvl2pPr>
            <a:lvl3pPr marL="914400" indent="0">
              <a:buFontTx/>
              <a:buNone/>
              <a:defRPr sz="900" baseline="0">
                <a:solidFill>
                  <a:schemeClr val="bg1"/>
                </a:solidFill>
                <a:latin typeface="Arial" pitchFamily="34" charset="0"/>
                <a:cs typeface="Arial" pitchFamily="34" charset="0"/>
              </a:defRPr>
            </a:lvl3pPr>
            <a:lvl4pPr marL="1371600" indent="0">
              <a:buFontTx/>
              <a:buNone/>
              <a:defRPr sz="900" baseline="0">
                <a:solidFill>
                  <a:schemeClr val="bg1"/>
                </a:solidFill>
                <a:latin typeface="Arial" pitchFamily="34" charset="0"/>
                <a:cs typeface="Arial" pitchFamily="34" charset="0"/>
              </a:defRPr>
            </a:lvl4pPr>
            <a:lvl5pPr marL="1828800" indent="0">
              <a:buFontTx/>
              <a:buNone/>
              <a:defRPr sz="900" baseline="0">
                <a:solidFill>
                  <a:schemeClr val="bg1"/>
                </a:solidFill>
                <a:latin typeface="Arial" pitchFamily="34" charset="0"/>
                <a:cs typeface="Arial" pitchFamily="34" charset="0"/>
              </a:defRPr>
            </a:lvl5pPr>
          </a:lstStyle>
          <a:p>
            <a:pPr lvl="0"/>
            <a:r>
              <a:rPr lang="en-US" dirty="0"/>
              <a:t>Click to edit Master text styles</a:t>
            </a:r>
            <a:endParaRPr lang="en-AU" dirty="0"/>
          </a:p>
        </p:txBody>
      </p:sp>
      <p:sp>
        <p:nvSpPr>
          <p:cNvPr id="14" name="Footer Placeholder 13"/>
          <p:cNvSpPr>
            <a:spLocks noGrp="1"/>
          </p:cNvSpPr>
          <p:nvPr>
            <p:ph type="ftr" sz="quarter" idx="18"/>
          </p:nvPr>
        </p:nvSpPr>
        <p:spPr/>
        <p:txBody>
          <a:bodyPr/>
          <a:lstStyle/>
          <a:p>
            <a:endParaRPr lang="en-AU" dirty="0"/>
          </a:p>
        </p:txBody>
      </p:sp>
    </p:spTree>
    <p:extLst>
      <p:ext uri="{BB962C8B-B14F-4D97-AF65-F5344CB8AC3E}">
        <p14:creationId xmlns:p14="http://schemas.microsoft.com/office/powerpoint/2010/main" val="112469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Title">
    <p:spTree>
      <p:nvGrpSpPr>
        <p:cNvPr id="1" name=""/>
        <p:cNvGrpSpPr/>
        <p:nvPr/>
      </p:nvGrpSpPr>
      <p:grpSpPr>
        <a:xfrm>
          <a:off x="0" y="0"/>
          <a:ext cx="0" cy="0"/>
          <a:chOff x="0" y="0"/>
          <a:chExt cx="0" cy="0"/>
        </a:xfrm>
      </p:grpSpPr>
      <p:sp>
        <p:nvSpPr>
          <p:cNvPr id="2" name="Title 1"/>
          <p:cNvSpPr>
            <a:spLocks noGrp="1"/>
          </p:cNvSpPr>
          <p:nvPr>
            <p:ph type="title"/>
          </p:nvPr>
        </p:nvSpPr>
        <p:spPr>
          <a:xfrm>
            <a:off x="457200" y="258964"/>
            <a:ext cx="8227881" cy="568800"/>
          </a:xfrm>
          <a:prstGeom prst="rect">
            <a:avLst/>
          </a:prstGeom>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a:xfrm>
            <a:off x="457200" y="6159971"/>
            <a:ext cx="791880" cy="365125"/>
          </a:xfrm>
          <a:prstGeom prst="rect">
            <a:avLst/>
          </a:prstGeom>
        </p:spPr>
        <p:txBody>
          <a:bodyPr/>
          <a:lstStyle/>
          <a:p>
            <a:fld id="{9B3E39EC-4BE2-4DEA-81C0-4ABC0AAB4AC0}" type="slidenum">
              <a:rPr lang="en-AU" smtClean="0"/>
              <a:pPr/>
              <a:t>‹#›</a:t>
            </a:fld>
            <a:endParaRPr lang="en-AU" dirty="0"/>
          </a:p>
        </p:txBody>
      </p:sp>
      <p:sp>
        <p:nvSpPr>
          <p:cNvPr id="4" name="Picture Placeholder 2"/>
          <p:cNvSpPr>
            <a:spLocks noGrp="1"/>
          </p:cNvSpPr>
          <p:nvPr>
            <p:ph type="pic" idx="1"/>
          </p:nvPr>
        </p:nvSpPr>
        <p:spPr>
          <a:xfrm>
            <a:off x="0" y="1052736"/>
            <a:ext cx="9144000" cy="4896544"/>
          </a:xfrm>
          <a:prstGeom prst="rect">
            <a:avLst/>
          </a:prstGeom>
        </p:spPr>
        <p:txBody>
          <a:bodyPr/>
          <a:lstStyle>
            <a:lvl1pPr marL="0" indent="0" algn="ctr">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5" name="Footer Placeholder 4"/>
          <p:cNvSpPr>
            <a:spLocks noGrp="1"/>
          </p:cNvSpPr>
          <p:nvPr>
            <p:ph type="ftr" sz="quarter" idx="11"/>
          </p:nvPr>
        </p:nvSpPr>
        <p:spPr/>
        <p:txBody>
          <a:bodyPr/>
          <a:lstStyle/>
          <a:p>
            <a:endParaRPr lang="en-AU" dirty="0"/>
          </a:p>
        </p:txBody>
      </p:sp>
    </p:spTree>
    <p:extLst>
      <p:ext uri="{BB962C8B-B14F-4D97-AF65-F5344CB8AC3E}">
        <p14:creationId xmlns:p14="http://schemas.microsoft.com/office/powerpoint/2010/main" val="21968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fety Minut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3264"/>
            <a:ext cx="8229600" cy="4896000"/>
          </a:xfrm>
        </p:spPr>
        <p:txBody>
          <a:bodyPr>
            <a:noAutofit/>
          </a:bodyPr>
          <a:lstStyle>
            <a:lvl1pPr marL="324000" indent="-324000">
              <a:spcBef>
                <a:spcPts val="600"/>
              </a:spcBef>
              <a:spcAft>
                <a:spcPts val="0"/>
              </a:spcAft>
              <a:buFont typeface="Arial" panose="020B0604020202020204" pitchFamily="34" charset="0"/>
              <a:buChar char="•"/>
              <a:defRPr sz="2800">
                <a:solidFill>
                  <a:schemeClr val="tx1"/>
                </a:solidFill>
              </a:defRPr>
            </a:lvl1pPr>
            <a:lvl2pPr marL="684000">
              <a:spcBef>
                <a:spcPts val="600"/>
              </a:spcBef>
              <a:defRPr>
                <a:solidFill>
                  <a:schemeClr val="tx1"/>
                </a:solidFill>
              </a:defRPr>
            </a:lvl2pPr>
            <a:lvl3pPr marL="1008000">
              <a:spcBef>
                <a:spcPts val="600"/>
              </a:spcBef>
              <a:defRPr>
                <a:solidFill>
                  <a:schemeClr val="tx1"/>
                </a:solidFill>
              </a:defRPr>
            </a:lvl3pPr>
            <a:lvl4pPr marL="1404000">
              <a:spcBef>
                <a:spcPts val="600"/>
              </a:spcBef>
              <a:defRPr sz="2000">
                <a:solidFill>
                  <a:schemeClr val="tx1"/>
                </a:solidFill>
              </a:defRPr>
            </a:lvl4pPr>
            <a:lvl5pPr marL="1728000">
              <a:spcBef>
                <a:spcPts val="600"/>
              </a:spcBef>
              <a:defRPr sz="20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a:p>
            <a:pPr lvl="0"/>
            <a:endParaRPr lang="en-US" dirty="0"/>
          </a:p>
        </p:txBody>
      </p:sp>
      <p:sp>
        <p:nvSpPr>
          <p:cNvPr id="5" name="TextBox 4"/>
          <p:cNvSpPr txBox="1"/>
          <p:nvPr userDrawn="1"/>
        </p:nvSpPr>
        <p:spPr>
          <a:xfrm>
            <a:off x="467544" y="320001"/>
            <a:ext cx="8229600" cy="430887"/>
          </a:xfrm>
          <a:prstGeom prst="rect">
            <a:avLst/>
          </a:prstGeom>
          <a:noFill/>
        </p:spPr>
        <p:txBody>
          <a:bodyPr wrap="square" lIns="0" tIns="0" rIns="0" bIns="0" rtlCol="0" anchor="ctr">
            <a:spAutoFit/>
          </a:bodyPr>
          <a:lstStyle/>
          <a:p>
            <a:r>
              <a:rPr lang="en-AU" sz="2800" b="1" baseline="0" dirty="0">
                <a:solidFill>
                  <a:srgbClr val="00338D"/>
                </a:solidFill>
                <a:latin typeface="Arial" panose="020B0604020202020204" pitchFamily="34" charset="0"/>
                <a:cs typeface="Arial" panose="020B0604020202020204" pitchFamily="34" charset="0"/>
              </a:rPr>
              <a:t>Safety Minute</a:t>
            </a:r>
            <a:endParaRPr lang="en-AU" sz="2800" b="1" dirty="0">
              <a:solidFill>
                <a:srgbClr val="00338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7071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a:lvl1pPr>
          </a:lstStyle>
          <a:p>
            <a:r>
              <a:rPr lang="en-US" dirty="0"/>
              <a:t>Click to add title</a:t>
            </a:r>
            <a:endParaRPr lang="en-AU" dirty="0"/>
          </a:p>
        </p:txBody>
      </p:sp>
      <p:sp>
        <p:nvSpPr>
          <p:cNvPr id="3" name="Content Placeholder 2"/>
          <p:cNvSpPr>
            <a:spLocks noGrp="1"/>
          </p:cNvSpPr>
          <p:nvPr>
            <p:ph idx="1"/>
          </p:nvPr>
        </p:nvSpPr>
        <p:spPr>
          <a:xfrm>
            <a:off x="457200" y="1053264"/>
            <a:ext cx="8229600" cy="4896000"/>
          </a:xfrm>
        </p:spPr>
        <p:txBody>
          <a:bodyPr>
            <a:noAutofit/>
          </a:bodyPr>
          <a:lstStyle>
            <a:lvl1pPr marL="324000" indent="-324000">
              <a:spcBef>
                <a:spcPts val="600"/>
              </a:spcBef>
              <a:spcAft>
                <a:spcPts val="0"/>
              </a:spcAft>
              <a:buFont typeface="Arial" panose="020B0604020202020204" pitchFamily="34" charset="0"/>
              <a:buChar char="•"/>
              <a:defRPr sz="2800">
                <a:solidFill>
                  <a:schemeClr val="tx1"/>
                </a:solidFill>
              </a:defRPr>
            </a:lvl1pPr>
            <a:lvl2pPr marL="684000">
              <a:spcBef>
                <a:spcPts val="600"/>
              </a:spcBef>
              <a:defRPr>
                <a:solidFill>
                  <a:schemeClr val="tx1"/>
                </a:solidFill>
              </a:defRPr>
            </a:lvl2pPr>
            <a:lvl3pPr marL="1008000">
              <a:spcBef>
                <a:spcPts val="600"/>
              </a:spcBef>
              <a:defRPr>
                <a:solidFill>
                  <a:schemeClr val="tx1"/>
                </a:solidFill>
              </a:defRPr>
            </a:lvl3pPr>
            <a:lvl4pPr marL="1404000">
              <a:spcBef>
                <a:spcPts val="600"/>
              </a:spcBef>
              <a:defRPr sz="2000">
                <a:solidFill>
                  <a:schemeClr val="tx1"/>
                </a:solidFill>
              </a:defRPr>
            </a:lvl4pPr>
            <a:lvl5pPr marL="1728000">
              <a:spcBef>
                <a:spcPts val="600"/>
              </a:spcBef>
              <a:defRPr sz="20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a:p>
            <a:pPr lvl="0"/>
            <a:endParaRPr lang="en-US" dirty="0"/>
          </a:p>
        </p:txBody>
      </p:sp>
    </p:spTree>
    <p:extLst>
      <p:ext uri="{BB962C8B-B14F-4D97-AF65-F5344CB8AC3E}">
        <p14:creationId xmlns:p14="http://schemas.microsoft.com/office/powerpoint/2010/main" val="226902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Number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58387"/>
            <a:ext cx="8227881" cy="568800"/>
          </a:xfrm>
        </p:spPr>
        <p:txBody>
          <a:bodyPr>
            <a:normAutofit/>
          </a:bodyPr>
          <a:lstStyle>
            <a:lvl1pPr>
              <a:defRPr sz="2800"/>
            </a:lvl1pPr>
          </a:lstStyle>
          <a:p>
            <a:r>
              <a:rPr lang="en-US" dirty="0"/>
              <a:t>Click to add title</a:t>
            </a:r>
            <a:endParaRPr lang="en-AU" dirty="0"/>
          </a:p>
        </p:txBody>
      </p:sp>
      <p:sp>
        <p:nvSpPr>
          <p:cNvPr id="3" name="Content Placeholder 2"/>
          <p:cNvSpPr>
            <a:spLocks noGrp="1"/>
          </p:cNvSpPr>
          <p:nvPr>
            <p:ph idx="1"/>
          </p:nvPr>
        </p:nvSpPr>
        <p:spPr>
          <a:xfrm>
            <a:off x="457200" y="1053264"/>
            <a:ext cx="8229600" cy="4896000"/>
          </a:xfrm>
        </p:spPr>
        <p:txBody>
          <a:bodyPr>
            <a:noAutofit/>
          </a:bodyPr>
          <a:lstStyle>
            <a:lvl1pPr marL="514350" indent="-514350">
              <a:spcBef>
                <a:spcPts val="600"/>
              </a:spcBef>
              <a:spcAft>
                <a:spcPts val="0"/>
              </a:spcAft>
              <a:buFont typeface="+mj-lt"/>
              <a:buAutoNum type="arabicPeriod"/>
              <a:defRPr sz="2800">
                <a:solidFill>
                  <a:schemeClr val="tx1"/>
                </a:solidFill>
              </a:defRPr>
            </a:lvl1pPr>
            <a:lvl2pPr marL="853200" indent="-457200">
              <a:spcBef>
                <a:spcPts val="600"/>
              </a:spcBef>
              <a:buFont typeface="+mj-lt"/>
              <a:buAutoNum type="arabicPeriod"/>
              <a:defRPr>
                <a:solidFill>
                  <a:schemeClr val="tx1"/>
                </a:solidFill>
              </a:defRPr>
            </a:lvl2pPr>
            <a:lvl3pPr marL="1177200" indent="-457200">
              <a:spcBef>
                <a:spcPts val="600"/>
              </a:spcBef>
              <a:buFont typeface="+mj-lt"/>
              <a:buAutoNum type="arabicPeriod"/>
              <a:defRPr>
                <a:solidFill>
                  <a:schemeClr val="tx1"/>
                </a:solidFill>
              </a:defRPr>
            </a:lvl3pPr>
            <a:lvl4pPr marL="1573200" indent="-457200">
              <a:spcBef>
                <a:spcPts val="600"/>
              </a:spcBef>
              <a:buFont typeface="+mj-lt"/>
              <a:buAutoNum type="arabicPeriod"/>
              <a:defRPr>
                <a:solidFill>
                  <a:schemeClr val="tx1"/>
                </a:solidFill>
              </a:defRPr>
            </a:lvl4pPr>
            <a:lvl5pPr marL="1897200" indent="-457200">
              <a:spcBef>
                <a:spcPts val="600"/>
              </a:spcBef>
              <a:buFont typeface="+mj-lt"/>
              <a:buAutoNum type="arabicPeriod"/>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6" name="Slide Number Placeholder 5"/>
          <p:cNvSpPr>
            <a:spLocks noGrp="1"/>
          </p:cNvSpPr>
          <p:nvPr>
            <p:ph type="sldNum" sz="quarter" idx="12"/>
          </p:nvPr>
        </p:nvSpPr>
        <p:spPr>
          <a:xfrm>
            <a:off x="457200" y="6159971"/>
            <a:ext cx="791880" cy="365125"/>
          </a:xfrm>
          <a:prstGeom prst="rect">
            <a:avLst/>
          </a:prstGeom>
        </p:spPr>
        <p:txBody>
          <a:bodyPr/>
          <a:lstStyle/>
          <a:p>
            <a:fld id="{9B3E39EC-4BE2-4DEA-81C0-4ABC0AAB4AC0}" type="slidenum">
              <a:rPr lang="en-AU" smtClean="0"/>
              <a:t>‹#›</a:t>
            </a:fld>
            <a:endParaRPr lang="en-AU" dirty="0"/>
          </a:p>
        </p:txBody>
      </p:sp>
    </p:spTree>
    <p:extLst>
      <p:ext uri="{BB962C8B-B14F-4D97-AF65-F5344CB8AC3E}">
        <p14:creationId xmlns:p14="http://schemas.microsoft.com/office/powerpoint/2010/main" val="137095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8" name="Content Placeholder 2"/>
          <p:cNvSpPr>
            <a:spLocks noGrp="1"/>
          </p:cNvSpPr>
          <p:nvPr>
            <p:ph sz="half" idx="1"/>
          </p:nvPr>
        </p:nvSpPr>
        <p:spPr>
          <a:xfrm>
            <a:off x="453008" y="1052736"/>
            <a:ext cx="4042792" cy="4896544"/>
          </a:xfrm>
        </p:spPr>
        <p:txBody>
          <a:bodyPr>
            <a:no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Content Placeholder 3"/>
          <p:cNvSpPr>
            <a:spLocks noGrp="1"/>
          </p:cNvSpPr>
          <p:nvPr>
            <p:ph sz="half" idx="2"/>
          </p:nvPr>
        </p:nvSpPr>
        <p:spPr>
          <a:xfrm>
            <a:off x="4644008" y="1052736"/>
            <a:ext cx="4042792" cy="4896544"/>
          </a:xfrm>
        </p:spPr>
        <p:txBody>
          <a:bodyPr>
            <a:no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Footer Placeholder 2"/>
          <p:cNvSpPr>
            <a:spLocks noGrp="1"/>
          </p:cNvSpPr>
          <p:nvPr>
            <p:ph type="ftr" sz="quarter" idx="13"/>
          </p:nvPr>
        </p:nvSpPr>
        <p:spPr>
          <a:xfrm>
            <a:off x="1260894" y="6157942"/>
            <a:ext cx="6053402" cy="365125"/>
          </a:xfrm>
          <a:prstGeom prst="rect">
            <a:avLst/>
          </a:prstGeom>
        </p:spPr>
        <p:txBody>
          <a:bodyPr/>
          <a:lstStyle/>
          <a:p>
            <a:endParaRPr lang="en-AU" dirty="0"/>
          </a:p>
        </p:txBody>
      </p:sp>
    </p:spTree>
    <p:extLst>
      <p:ext uri="{BB962C8B-B14F-4D97-AF65-F5344CB8AC3E}">
        <p14:creationId xmlns:p14="http://schemas.microsoft.com/office/powerpoint/2010/main" val="11515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dirty="0"/>
          </a:p>
        </p:txBody>
      </p:sp>
      <p:sp>
        <p:nvSpPr>
          <p:cNvPr id="3" name="Text Placeholder 2"/>
          <p:cNvSpPr>
            <a:spLocks noGrp="1"/>
          </p:cNvSpPr>
          <p:nvPr>
            <p:ph type="body" idx="1"/>
          </p:nvPr>
        </p:nvSpPr>
        <p:spPr>
          <a:xfrm>
            <a:off x="457200" y="1052736"/>
            <a:ext cx="4040188" cy="668642"/>
          </a:xfrm>
        </p:spPr>
        <p:txBody>
          <a:bodyPr anchor="t" anchorCtr="0">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6182" y="1772816"/>
            <a:ext cx="4041206" cy="4176464"/>
          </a:xfrm>
        </p:spPr>
        <p:txBody>
          <a:bodyPr>
            <a:noAutofit/>
          </a:bodyPr>
          <a:lstStyle>
            <a:lvl1pPr>
              <a:defRPr sz="1800"/>
            </a:lvl1pPr>
            <a:lvl2pPr>
              <a:buClr>
                <a:srgbClr val="6C6F70"/>
              </a:buClr>
              <a:defRPr sz="1800"/>
            </a:lvl2pPr>
            <a:lvl3pPr>
              <a:buClr>
                <a:srgbClr val="6C6F70"/>
              </a:buClr>
              <a:defRPr sz="1800"/>
            </a:lvl3pPr>
            <a:lvl4pPr>
              <a:buClr>
                <a:srgbClr val="6C6F70"/>
              </a:buClr>
              <a:defRPr sz="1800"/>
            </a:lvl4pPr>
            <a:lvl5pPr>
              <a:buClr>
                <a:srgbClr val="6C6F70"/>
              </a:buCl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p:cNvSpPr>
            <a:spLocks noGrp="1"/>
          </p:cNvSpPr>
          <p:nvPr>
            <p:ph type="body" sz="quarter" idx="3"/>
          </p:nvPr>
        </p:nvSpPr>
        <p:spPr>
          <a:xfrm>
            <a:off x="4645026" y="1052736"/>
            <a:ext cx="4041775" cy="668642"/>
          </a:xfrm>
        </p:spPr>
        <p:txBody>
          <a:bodyPr anchor="t" anchorCtr="0">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8" y="1772816"/>
            <a:ext cx="4042793" cy="4176464"/>
          </a:xfrm>
        </p:spPr>
        <p:txBody>
          <a:bodyPr>
            <a:noAutofit/>
          </a:bodyPr>
          <a:lstStyle>
            <a:lvl1pPr>
              <a:defRPr sz="1800"/>
            </a:lvl1pPr>
            <a:lvl2pPr>
              <a:buClr>
                <a:srgbClr val="6C6F70"/>
              </a:buClr>
              <a:defRPr sz="1800"/>
            </a:lvl2pPr>
            <a:lvl3pPr>
              <a:buClr>
                <a:srgbClr val="6C6F70"/>
              </a:buClr>
              <a:defRPr sz="1800"/>
            </a:lvl3pPr>
            <a:lvl4pPr>
              <a:buClr>
                <a:srgbClr val="6C6F70"/>
              </a:buClr>
              <a:defRPr sz="1800"/>
            </a:lvl4pPr>
            <a:lvl5pPr>
              <a:buClr>
                <a:srgbClr val="6C6F70"/>
              </a:buCl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Footer Placeholder 6"/>
          <p:cNvSpPr>
            <a:spLocks noGrp="1"/>
          </p:cNvSpPr>
          <p:nvPr>
            <p:ph type="ftr" sz="quarter" idx="13"/>
          </p:nvPr>
        </p:nvSpPr>
        <p:spPr>
          <a:xfrm>
            <a:off x="1260894" y="6157942"/>
            <a:ext cx="6053402" cy="365125"/>
          </a:xfrm>
          <a:prstGeom prst="rect">
            <a:avLst/>
          </a:prstGeom>
        </p:spPr>
        <p:txBody>
          <a:bodyPr/>
          <a:lstStyle/>
          <a:p>
            <a:endParaRPr lang="en-AU" dirty="0"/>
          </a:p>
        </p:txBody>
      </p:sp>
    </p:spTree>
    <p:extLst>
      <p:ext uri="{BB962C8B-B14F-4D97-AF65-F5344CB8AC3E}">
        <p14:creationId xmlns:p14="http://schemas.microsoft.com/office/powerpoint/2010/main" val="699945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Footer Placeholder 2"/>
          <p:cNvSpPr>
            <a:spLocks noGrp="1"/>
          </p:cNvSpPr>
          <p:nvPr>
            <p:ph type="ftr" sz="quarter" idx="13"/>
          </p:nvPr>
        </p:nvSpPr>
        <p:spPr>
          <a:xfrm>
            <a:off x="1260894" y="6157942"/>
            <a:ext cx="6053402" cy="365125"/>
          </a:xfrm>
          <a:prstGeom prst="rect">
            <a:avLst/>
          </a:prstGeom>
        </p:spPr>
        <p:txBody>
          <a:bodyPr/>
          <a:lstStyle/>
          <a:p>
            <a:endParaRPr lang="en-AU" dirty="0"/>
          </a:p>
        </p:txBody>
      </p:sp>
    </p:spTree>
    <p:extLst>
      <p:ext uri="{BB962C8B-B14F-4D97-AF65-F5344CB8AC3E}">
        <p14:creationId xmlns:p14="http://schemas.microsoft.com/office/powerpoint/2010/main" val="5834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4" name="Content Placeholder 2"/>
          <p:cNvSpPr>
            <a:spLocks noGrp="1"/>
          </p:cNvSpPr>
          <p:nvPr>
            <p:ph idx="1"/>
          </p:nvPr>
        </p:nvSpPr>
        <p:spPr>
          <a:xfrm>
            <a:off x="3563888" y="1052736"/>
            <a:ext cx="5122913" cy="4896544"/>
          </a:xfrm>
        </p:spPr>
        <p:txBody>
          <a:bodyPr>
            <a:noAutofit/>
          </a:bodyPr>
          <a:lstStyle>
            <a:lvl1pPr>
              <a:defRPr sz="1800"/>
            </a:lvl1pPr>
            <a:lvl2pPr>
              <a:buClr>
                <a:srgbClr val="6C6F70"/>
              </a:buClr>
              <a:defRPr sz="1800"/>
            </a:lvl2pPr>
            <a:lvl3pPr>
              <a:buClr>
                <a:srgbClr val="6C6F70"/>
              </a:buClr>
              <a:defRPr sz="1800"/>
            </a:lvl3pPr>
            <a:lvl4pPr>
              <a:buClr>
                <a:srgbClr val="6C6F70"/>
              </a:buClr>
              <a:defRPr sz="1800"/>
            </a:lvl4pPr>
            <a:lvl5pPr>
              <a:buClr>
                <a:srgbClr val="6C6F70"/>
              </a:buCl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3"/>
          <p:cNvSpPr>
            <a:spLocks noGrp="1"/>
          </p:cNvSpPr>
          <p:nvPr>
            <p:ph type="body" sz="half" idx="2"/>
          </p:nvPr>
        </p:nvSpPr>
        <p:spPr>
          <a:xfrm>
            <a:off x="450630" y="1052736"/>
            <a:ext cx="3014883" cy="48965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a:xfrm>
            <a:off x="1260894" y="6157942"/>
            <a:ext cx="6053402" cy="365125"/>
          </a:xfrm>
          <a:prstGeom prst="rect">
            <a:avLst/>
          </a:prstGeom>
        </p:spPr>
        <p:txBody>
          <a:bodyPr/>
          <a:lstStyle/>
          <a:p>
            <a:endParaRPr lang="en-AU" dirty="0"/>
          </a:p>
        </p:txBody>
      </p:sp>
    </p:spTree>
    <p:extLst>
      <p:ext uri="{BB962C8B-B14F-4D97-AF65-F5344CB8AC3E}">
        <p14:creationId xmlns:p14="http://schemas.microsoft.com/office/powerpoint/2010/main" val="23814995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18" Type="http://schemas.openxmlformats.org/officeDocument/2006/relationships/image" Target="../media/image12.jpeg"/><Relationship Id="rId3" Type="http://schemas.openxmlformats.org/officeDocument/2006/relationships/slideLayout" Target="../slideLayouts/slideLayout4.xml"/><Relationship Id="rId21" Type="http://schemas.openxmlformats.org/officeDocument/2006/relationships/image" Target="../media/image15.jpeg"/><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4.jpeg"/><Relationship Id="rId2" Type="http://schemas.openxmlformats.org/officeDocument/2006/relationships/slideLayout" Target="../slideLayouts/slideLayout3.xml"/><Relationship Id="rId16" Type="http://schemas.openxmlformats.org/officeDocument/2006/relationships/image" Target="../media/image1.png"/><Relationship Id="rId20"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11.png"/><Relationship Id="rId10" Type="http://schemas.openxmlformats.org/officeDocument/2006/relationships/slideLayout" Target="../slideLayouts/slideLayout11.xml"/><Relationship Id="rId19" Type="http://schemas.openxmlformats.org/officeDocument/2006/relationships/image" Target="../media/image13.jpeg"/><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0.png"/><Relationship Id="rId22" Type="http://schemas.openxmlformats.org/officeDocument/2006/relationships/image" Target="../media/image1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18" Type="http://schemas.openxmlformats.org/officeDocument/2006/relationships/image" Target="../media/image12.jpeg"/><Relationship Id="rId3" Type="http://schemas.openxmlformats.org/officeDocument/2006/relationships/slideLayout" Target="../slideLayouts/slideLayout16.xml"/><Relationship Id="rId21" Type="http://schemas.openxmlformats.org/officeDocument/2006/relationships/image" Target="../media/image15.jpeg"/><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4.jpeg"/><Relationship Id="rId2" Type="http://schemas.openxmlformats.org/officeDocument/2006/relationships/slideLayout" Target="../slideLayouts/slideLayout15.xml"/><Relationship Id="rId16" Type="http://schemas.openxmlformats.org/officeDocument/2006/relationships/image" Target="../media/image1.png"/><Relationship Id="rId20" Type="http://schemas.openxmlformats.org/officeDocument/2006/relationships/image" Target="../media/image14.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1.png"/><Relationship Id="rId10" Type="http://schemas.openxmlformats.org/officeDocument/2006/relationships/slideLayout" Target="../slideLayouts/slideLayout23.xml"/><Relationship Id="rId19" Type="http://schemas.openxmlformats.org/officeDocument/2006/relationships/image" Target="../media/image13.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0.png"/><Relationship Id="rId22" Type="http://schemas.openxmlformats.org/officeDocument/2006/relationships/image" Target="../media/image1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pic>
        <p:nvPicPr>
          <p:cNvPr id="4" name="SKMMMALOGO" hidden="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2037" y="6173786"/>
            <a:ext cx="2119801" cy="684213"/>
          </a:xfrm>
          <a:prstGeom prst="rect">
            <a:avLst/>
          </a:prstGeom>
        </p:spPr>
      </p:pic>
      <p:pic>
        <p:nvPicPr>
          <p:cNvPr id="5" name="SKMCBLOGO" hidden="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4198" y="6173788"/>
            <a:ext cx="2006477" cy="315552"/>
          </a:xfrm>
          <a:prstGeom prst="rect">
            <a:avLst/>
          </a:prstGeom>
        </p:spPr>
      </p:pic>
      <p:pic>
        <p:nvPicPr>
          <p:cNvPr id="6" name="SKMENVIROSLOGO" hidden="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72200" y="6173787"/>
            <a:ext cx="1979638" cy="380451"/>
          </a:xfrm>
          <a:prstGeom prst="rect">
            <a:avLst/>
          </a:prstGeom>
        </p:spPr>
      </p:pic>
    </p:spTree>
    <p:extLst>
      <p:ext uri="{BB962C8B-B14F-4D97-AF65-F5344CB8AC3E}">
        <p14:creationId xmlns:p14="http://schemas.microsoft.com/office/powerpoint/2010/main" val="3771750657"/>
      </p:ext>
    </p:extLst>
  </p:cSld>
  <p:clrMap bg1="lt1" tx1="dk1" bg2="lt2" tx2="dk2" accent1="accent1" accent2="accent2" accent3="accent3" accent4="accent4" accent5="accent5" accent6="accent6" hlink="hlink" folHlink="folHlink"/>
  <p:sldLayoutIdLst>
    <p:sldLayoutId id="2147484005"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457200" y="258964"/>
            <a:ext cx="8227881" cy="568800"/>
          </a:xfrm>
          <a:prstGeom prst="rect">
            <a:avLst/>
          </a:prstGeom>
        </p:spPr>
        <p:txBody>
          <a:bodyPr vert="horz" lIns="0" tIns="0" rIns="0" bIns="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053264"/>
            <a:ext cx="8229600" cy="4896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0" name="SKMENVIROSLOGO" hidden="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560243" y="6293518"/>
            <a:ext cx="1629575" cy="313175"/>
          </a:xfrm>
          <a:prstGeom prst="rect">
            <a:avLst/>
          </a:prstGeom>
        </p:spPr>
      </p:pic>
      <p:pic>
        <p:nvPicPr>
          <p:cNvPr id="11" name="SKMCBLOGO" hidden="1"/>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624000" y="6287540"/>
            <a:ext cx="1548400" cy="243512"/>
          </a:xfrm>
          <a:prstGeom prst="rect">
            <a:avLst/>
          </a:prstGeom>
        </p:spPr>
      </p:pic>
      <p:pic>
        <p:nvPicPr>
          <p:cNvPr id="12" name="SKMMMALOGO" hidden="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580241" y="6294448"/>
            <a:ext cx="1607722" cy="518928"/>
          </a:xfrm>
          <a:prstGeom prst="rect">
            <a:avLst/>
          </a:prstGeom>
        </p:spPr>
      </p:pic>
      <p:pic>
        <p:nvPicPr>
          <p:cNvPr id="13" name="SKMJACOBSLOGO" descr="I:\GMKT\Admin\Graphics\JACOBS BRANDED AND CO-BRANDED TEMPLATES\PowerPoint\Links\JacobsSKM-Logo_Blue+Grey_RGB.jpg"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50241" y="6284425"/>
            <a:ext cx="1857834" cy="226800"/>
          </a:xfrm>
          <a:prstGeom prst="rect">
            <a:avLst/>
          </a:prstGeom>
          <a:noFill/>
          <a:extLst>
            <a:ext uri="{909E8E84-426E-40DD-AFC4-6F175D3DCCD1}">
              <a14:hiddenFill xmlns:a14="http://schemas.microsoft.com/office/drawing/2010/main">
                <a:solidFill>
                  <a:srgbClr val="FFFFFF"/>
                </a:solidFill>
              </a14:hiddenFill>
            </a:ext>
          </a:extLst>
        </p:spPr>
      </p:pic>
      <p:pic>
        <p:nvPicPr>
          <p:cNvPr id="14" name="JACOBSZATELOGO" hidden="1"/>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134913" y="6298195"/>
            <a:ext cx="2548122" cy="223369"/>
          </a:xfrm>
          <a:prstGeom prst="rect">
            <a:avLst/>
          </a:prstGeom>
        </p:spPr>
      </p:pic>
      <p:pic>
        <p:nvPicPr>
          <p:cNvPr id="15" name="JACOBSMATASISLOGO" hidden="1"/>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372200" y="6282193"/>
            <a:ext cx="2446318" cy="226892"/>
          </a:xfrm>
          <a:prstGeom prst="rect">
            <a:avLst/>
          </a:prstGeom>
        </p:spPr>
      </p:pic>
      <p:pic>
        <p:nvPicPr>
          <p:cNvPr id="16" name="Picture 15" descr="JACOBSGUIMARLOGO" hidden="1"/>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298498" y="6320560"/>
            <a:ext cx="2386584" cy="216408"/>
          </a:xfrm>
          <a:prstGeom prst="rect">
            <a:avLst/>
          </a:prstGeom>
        </p:spPr>
      </p:pic>
      <p:pic>
        <p:nvPicPr>
          <p:cNvPr id="17" name="Picture 16" descr="JFSLLOGO" hidden="1"/>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7103312" y="6169872"/>
            <a:ext cx="1213104" cy="283464"/>
          </a:xfrm>
          <a:prstGeom prst="rect">
            <a:avLst/>
          </a:prstGeom>
        </p:spPr>
      </p:pic>
      <p:pic>
        <p:nvPicPr>
          <p:cNvPr id="18" name="Picture 17" descr="ESSO-SLP-Lockup-0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323528" y="6205683"/>
            <a:ext cx="2383790" cy="407670"/>
          </a:xfrm>
          <a:prstGeom prst="rect">
            <a:avLst/>
          </a:prstGeom>
          <a:noFill/>
          <a:ln>
            <a:noFill/>
          </a:ln>
        </p:spPr>
      </p:pic>
    </p:spTree>
    <p:extLst>
      <p:ext uri="{BB962C8B-B14F-4D97-AF65-F5344CB8AC3E}">
        <p14:creationId xmlns:p14="http://schemas.microsoft.com/office/powerpoint/2010/main" val="2479632731"/>
      </p:ext>
    </p:extLst>
  </p:cSld>
  <p:clrMap bg1="lt1" tx1="dk1" bg2="lt2" tx2="dk2" accent1="accent1" accent2="accent2" accent3="accent3" accent4="accent4" accent5="accent5" accent6="accent6" hlink="hlink" folHlink="folHlink"/>
  <p:sldLayoutIdLst>
    <p:sldLayoutId id="2147483974" r:id="rId1"/>
    <p:sldLayoutId id="2147483993" r:id="rId2"/>
    <p:sldLayoutId id="2147483964" r:id="rId3"/>
    <p:sldLayoutId id="2147483797" r:id="rId4"/>
    <p:sldLayoutId id="2147483799" r:id="rId5"/>
    <p:sldLayoutId id="2147483847" r:id="rId6"/>
    <p:sldLayoutId id="2147483802" r:id="rId7"/>
    <p:sldLayoutId id="2147483930" r:id="rId8"/>
    <p:sldLayoutId id="2147483929" r:id="rId9"/>
    <p:sldLayoutId id="2147483969" r:id="rId10"/>
    <p:sldLayoutId id="2147483970" r:id="rId11"/>
    <p:sldLayoutId id="2147483965" r:id="rId12"/>
  </p:sldLayoutIdLst>
  <p:hf hdr="0" dt="0"/>
  <p:txStyles>
    <p:titleStyle>
      <a:lvl1pPr algn="l" defTabSz="914400" rtl="0" eaLnBrk="1" latinLnBrk="0" hangingPunct="1">
        <a:spcBef>
          <a:spcPct val="0"/>
        </a:spcBef>
        <a:buNone/>
        <a:defRPr sz="2800" b="1" kern="1200">
          <a:solidFill>
            <a:srgbClr val="00338D"/>
          </a:solidFill>
          <a:latin typeface="Arial" pitchFamily="34" charset="0"/>
          <a:ea typeface="+mj-ea"/>
          <a:cs typeface="Arial" pitchFamily="34" charset="0"/>
        </a:defRPr>
      </a:lvl1pPr>
    </p:titleStyle>
    <p:bodyStyle>
      <a:lvl1pPr marL="324000" indent="-324000" algn="l" defTabSz="914400" rtl="0" eaLnBrk="1" latinLnBrk="0" hangingPunct="1">
        <a:spcBef>
          <a:spcPts val="600"/>
        </a:spcBef>
        <a:spcAft>
          <a:spcPts val="0"/>
        </a:spcAft>
        <a:buClr>
          <a:srgbClr val="00338D"/>
        </a:buClr>
        <a:buSzPct val="110000"/>
        <a:buFont typeface="Arial" pitchFamily="34" charset="0"/>
        <a:buChar char="•"/>
        <a:defRPr sz="2800" kern="1200">
          <a:solidFill>
            <a:schemeClr val="tx1"/>
          </a:solidFill>
          <a:latin typeface="Arial" pitchFamily="34" charset="0"/>
          <a:ea typeface="+mn-ea"/>
          <a:cs typeface="Arial" pitchFamily="34" charset="0"/>
        </a:defRPr>
      </a:lvl1pPr>
      <a:lvl2pPr marL="684000" indent="-288000" algn="l" defTabSz="914400" rtl="0" eaLnBrk="1" latinLnBrk="0" hangingPunct="1">
        <a:spcBef>
          <a:spcPts val="600"/>
        </a:spcBef>
        <a:buClr>
          <a:srgbClr val="6C6F70"/>
        </a:buClr>
        <a:buFont typeface="Arial" pitchFamily="34" charset="0"/>
        <a:buChar char="–"/>
        <a:defRPr sz="2400" kern="1200">
          <a:solidFill>
            <a:schemeClr val="tx1"/>
          </a:solidFill>
          <a:latin typeface="Arial" pitchFamily="34" charset="0"/>
          <a:ea typeface="+mn-ea"/>
          <a:cs typeface="Arial" pitchFamily="34" charset="0"/>
        </a:defRPr>
      </a:lvl2pPr>
      <a:lvl3pPr marL="1008000" indent="-288000" algn="l" defTabSz="914400" rtl="0" eaLnBrk="1" latinLnBrk="0" hangingPunct="1">
        <a:spcBef>
          <a:spcPts val="600"/>
        </a:spcBef>
        <a:buClr>
          <a:srgbClr val="6C6F70"/>
        </a:buClr>
        <a:buFont typeface="Arial" pitchFamily="34" charset="0"/>
        <a:buChar char="•"/>
        <a:defRPr sz="2400" kern="1200">
          <a:solidFill>
            <a:schemeClr val="tx1"/>
          </a:solidFill>
          <a:latin typeface="Arial" pitchFamily="34" charset="0"/>
          <a:ea typeface="+mn-ea"/>
          <a:cs typeface="Arial" pitchFamily="34" charset="0"/>
        </a:defRPr>
      </a:lvl3pPr>
      <a:lvl4pPr marL="1404000" indent="-288000" algn="l" defTabSz="914400" rtl="0" eaLnBrk="1" latinLnBrk="0" hangingPunct="1">
        <a:spcBef>
          <a:spcPts val="600"/>
        </a:spcBef>
        <a:buClr>
          <a:srgbClr val="6C6F70"/>
        </a:buClr>
        <a:buFont typeface="Arial" pitchFamily="34" charset="0"/>
        <a:buChar char="–"/>
        <a:defRPr sz="2000" kern="1200">
          <a:solidFill>
            <a:schemeClr val="tx1"/>
          </a:solidFill>
          <a:latin typeface="Arial" pitchFamily="34" charset="0"/>
          <a:ea typeface="+mn-ea"/>
          <a:cs typeface="Arial" pitchFamily="34" charset="0"/>
        </a:defRPr>
      </a:lvl4pPr>
      <a:lvl5pPr marL="1728000" indent="-288000" algn="l" defTabSz="914400" rtl="0" eaLnBrk="1" latinLnBrk="0" hangingPunct="1">
        <a:spcBef>
          <a:spcPts val="600"/>
        </a:spcBef>
        <a:buClr>
          <a:srgbClr val="6C6F70"/>
        </a:buClr>
        <a:buSzPct val="67000"/>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457200" y="258964"/>
            <a:ext cx="8227881" cy="568800"/>
          </a:xfrm>
          <a:prstGeom prst="rect">
            <a:avLst/>
          </a:prstGeom>
        </p:spPr>
        <p:txBody>
          <a:bodyPr vert="horz" lIns="0" tIns="0" rIns="0" bIns="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053264"/>
            <a:ext cx="8229600" cy="4896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0" name="SKMENVIROSLOGO" hidden="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560243" y="6293518"/>
            <a:ext cx="1629575" cy="313175"/>
          </a:xfrm>
          <a:prstGeom prst="rect">
            <a:avLst/>
          </a:prstGeom>
        </p:spPr>
      </p:pic>
      <p:pic>
        <p:nvPicPr>
          <p:cNvPr id="11" name="SKMCBLOGO" hidden="1"/>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624000" y="6287540"/>
            <a:ext cx="1548400" cy="243512"/>
          </a:xfrm>
          <a:prstGeom prst="rect">
            <a:avLst/>
          </a:prstGeom>
        </p:spPr>
      </p:pic>
      <p:pic>
        <p:nvPicPr>
          <p:cNvPr id="12" name="SKMMMALOGO" hidden="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580241" y="6294448"/>
            <a:ext cx="1607722" cy="518928"/>
          </a:xfrm>
          <a:prstGeom prst="rect">
            <a:avLst/>
          </a:prstGeom>
        </p:spPr>
      </p:pic>
      <p:pic>
        <p:nvPicPr>
          <p:cNvPr id="13" name="SKMJACOBSLOGO" descr="I:\GMKT\Admin\Graphics\JACOBS BRANDED AND CO-BRANDED TEMPLATES\PowerPoint\Links\JacobsSKM-Logo_Blue+Grey_RGB.jpg"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50241" y="6284425"/>
            <a:ext cx="1857834" cy="226800"/>
          </a:xfrm>
          <a:prstGeom prst="rect">
            <a:avLst/>
          </a:prstGeom>
          <a:noFill/>
          <a:extLst>
            <a:ext uri="{909E8E84-426E-40DD-AFC4-6F175D3DCCD1}">
              <a14:hiddenFill xmlns:a14="http://schemas.microsoft.com/office/drawing/2010/main">
                <a:solidFill>
                  <a:srgbClr val="FFFFFF"/>
                </a:solidFill>
              </a14:hiddenFill>
            </a:ext>
          </a:extLst>
        </p:spPr>
      </p:pic>
      <p:pic>
        <p:nvPicPr>
          <p:cNvPr id="14" name="JACOBSZATELOGO" hidden="1"/>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134913" y="6298195"/>
            <a:ext cx="2548122" cy="223369"/>
          </a:xfrm>
          <a:prstGeom prst="rect">
            <a:avLst/>
          </a:prstGeom>
        </p:spPr>
      </p:pic>
      <p:pic>
        <p:nvPicPr>
          <p:cNvPr id="15" name="JACOBSMATASISLOGO" hidden="1"/>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372200" y="6282193"/>
            <a:ext cx="2446318" cy="226892"/>
          </a:xfrm>
          <a:prstGeom prst="rect">
            <a:avLst/>
          </a:prstGeom>
        </p:spPr>
      </p:pic>
      <p:pic>
        <p:nvPicPr>
          <p:cNvPr id="16" name="Picture 15" descr="JACOBSGUIMARLOGO" hidden="1"/>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298498" y="6320560"/>
            <a:ext cx="2386584" cy="216408"/>
          </a:xfrm>
          <a:prstGeom prst="rect">
            <a:avLst/>
          </a:prstGeom>
        </p:spPr>
      </p:pic>
      <p:pic>
        <p:nvPicPr>
          <p:cNvPr id="17" name="Picture 16" descr="JFSLLOGO" hidden="1"/>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7103312" y="6169872"/>
            <a:ext cx="1213104" cy="283464"/>
          </a:xfrm>
          <a:prstGeom prst="rect">
            <a:avLst/>
          </a:prstGeom>
        </p:spPr>
      </p:pic>
      <p:sp>
        <p:nvSpPr>
          <p:cNvPr id="4" name="Footer Placeholder 3"/>
          <p:cNvSpPr>
            <a:spLocks noGrp="1"/>
          </p:cNvSpPr>
          <p:nvPr>
            <p:ph type="ftr" sz="quarter" idx="3"/>
          </p:nvPr>
        </p:nvSpPr>
        <p:spPr>
          <a:xfrm>
            <a:off x="1260894" y="6157942"/>
            <a:ext cx="6053402" cy="365125"/>
          </a:xfrm>
          <a:prstGeom prst="rect">
            <a:avLst/>
          </a:prstGeom>
        </p:spPr>
        <p:txBody>
          <a:bodyPr vert="horz" lIns="91440" tIns="45720" rIns="91440" bIns="0" rtlCol="0" anchor="b" anchorCtr="0"/>
          <a:lstStyle>
            <a:lvl1pPr algn="ctr">
              <a:defRPr sz="1000">
                <a:solidFill>
                  <a:schemeClr val="tx1">
                    <a:tint val="75000"/>
                  </a:schemeClr>
                </a:solidFill>
              </a:defRPr>
            </a:lvl1pPr>
          </a:lstStyle>
          <a:p>
            <a:endParaRPr lang="en-AU" dirty="0"/>
          </a:p>
        </p:txBody>
      </p:sp>
      <p:pic>
        <p:nvPicPr>
          <p:cNvPr id="18" name="Picture 17" descr="ESSO-SLP-Lockup-0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323528" y="6205683"/>
            <a:ext cx="2383790" cy="407670"/>
          </a:xfrm>
          <a:prstGeom prst="rect">
            <a:avLst/>
          </a:prstGeom>
          <a:noFill/>
          <a:ln>
            <a:noFill/>
          </a:ln>
        </p:spPr>
      </p:pic>
    </p:spTree>
    <p:extLst>
      <p:ext uri="{BB962C8B-B14F-4D97-AF65-F5344CB8AC3E}">
        <p14:creationId xmlns:p14="http://schemas.microsoft.com/office/powerpoint/2010/main" val="2450666067"/>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 id="2147484040" r:id="rId12"/>
  </p:sldLayoutIdLst>
  <p:hf hdr="0" dt="0"/>
  <p:txStyles>
    <p:titleStyle>
      <a:lvl1pPr algn="l" defTabSz="914400" rtl="0" eaLnBrk="1" latinLnBrk="0" hangingPunct="1">
        <a:spcBef>
          <a:spcPct val="0"/>
        </a:spcBef>
        <a:buNone/>
        <a:defRPr sz="2800" b="1" kern="1200">
          <a:solidFill>
            <a:srgbClr val="00338D"/>
          </a:solidFill>
          <a:latin typeface="Arial" pitchFamily="34" charset="0"/>
          <a:ea typeface="+mj-ea"/>
          <a:cs typeface="Arial" pitchFamily="34" charset="0"/>
        </a:defRPr>
      </a:lvl1pPr>
    </p:titleStyle>
    <p:bodyStyle>
      <a:lvl1pPr marL="324000" indent="-324000" algn="l" defTabSz="914400" rtl="0" eaLnBrk="1" latinLnBrk="0" hangingPunct="1">
        <a:spcBef>
          <a:spcPts val="600"/>
        </a:spcBef>
        <a:spcAft>
          <a:spcPts val="0"/>
        </a:spcAft>
        <a:buClr>
          <a:srgbClr val="00338D"/>
        </a:buClr>
        <a:buSzPct val="110000"/>
        <a:buFont typeface="Arial" pitchFamily="34" charset="0"/>
        <a:buChar char="•"/>
        <a:defRPr sz="2800" kern="1200">
          <a:solidFill>
            <a:schemeClr val="tx1"/>
          </a:solidFill>
          <a:latin typeface="Arial" pitchFamily="34" charset="0"/>
          <a:ea typeface="+mn-ea"/>
          <a:cs typeface="Arial" pitchFamily="34" charset="0"/>
        </a:defRPr>
      </a:lvl1pPr>
      <a:lvl2pPr marL="684000" indent="-288000" algn="l" defTabSz="914400" rtl="0" eaLnBrk="1" latinLnBrk="0" hangingPunct="1">
        <a:spcBef>
          <a:spcPts val="600"/>
        </a:spcBef>
        <a:buClr>
          <a:srgbClr val="6C6F70"/>
        </a:buClr>
        <a:buFont typeface="Arial" pitchFamily="34" charset="0"/>
        <a:buChar char="–"/>
        <a:defRPr sz="2400" kern="1200">
          <a:solidFill>
            <a:schemeClr val="tx1"/>
          </a:solidFill>
          <a:latin typeface="Arial" pitchFamily="34" charset="0"/>
          <a:ea typeface="+mn-ea"/>
          <a:cs typeface="Arial" pitchFamily="34" charset="0"/>
        </a:defRPr>
      </a:lvl2pPr>
      <a:lvl3pPr marL="1008000" indent="-288000" algn="l" defTabSz="914400" rtl="0" eaLnBrk="1" latinLnBrk="0" hangingPunct="1">
        <a:spcBef>
          <a:spcPts val="600"/>
        </a:spcBef>
        <a:buClr>
          <a:srgbClr val="6C6F70"/>
        </a:buClr>
        <a:buFont typeface="Arial" pitchFamily="34" charset="0"/>
        <a:buChar char="•"/>
        <a:defRPr sz="2400" kern="1200">
          <a:solidFill>
            <a:schemeClr val="tx1"/>
          </a:solidFill>
          <a:latin typeface="Arial" pitchFamily="34" charset="0"/>
          <a:ea typeface="+mn-ea"/>
          <a:cs typeface="Arial" pitchFamily="34" charset="0"/>
        </a:defRPr>
      </a:lvl3pPr>
      <a:lvl4pPr marL="1404000" indent="-288000" algn="l" defTabSz="914400" rtl="0" eaLnBrk="1" latinLnBrk="0" hangingPunct="1">
        <a:spcBef>
          <a:spcPts val="600"/>
        </a:spcBef>
        <a:buClr>
          <a:srgbClr val="6C6F70"/>
        </a:buClr>
        <a:buFont typeface="Arial" pitchFamily="34" charset="0"/>
        <a:buChar char="–"/>
        <a:defRPr sz="2000" kern="1200">
          <a:solidFill>
            <a:schemeClr val="tx1"/>
          </a:solidFill>
          <a:latin typeface="Arial" pitchFamily="34" charset="0"/>
          <a:ea typeface="+mn-ea"/>
          <a:cs typeface="Arial" pitchFamily="34" charset="0"/>
        </a:defRPr>
      </a:lvl4pPr>
      <a:lvl5pPr marL="1728000" indent="-288000" algn="l" defTabSz="914400" rtl="0" eaLnBrk="1" latinLnBrk="0" hangingPunct="1">
        <a:spcBef>
          <a:spcPts val="600"/>
        </a:spcBef>
        <a:buClr>
          <a:srgbClr val="6C6F70"/>
        </a:buClr>
        <a:buSzPct val="67000"/>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3068960"/>
            <a:ext cx="8208914" cy="576064"/>
          </a:xfrm>
        </p:spPr>
        <p:txBody>
          <a:bodyPr>
            <a:normAutofit/>
          </a:bodyPr>
          <a:lstStyle/>
          <a:p>
            <a:r>
              <a:rPr lang="en-GB" sz="2800" b="1" dirty="0">
                <a:effectLst/>
                <a:latin typeface="EMprint Semibold" panose="020B0703020204020204" pitchFamily="34" charset="0"/>
                <a:ea typeface="Calibri" panose="020F0502020204030204" pitchFamily="34" charset="0"/>
                <a:cs typeface="Calibri" panose="020F0502020204030204" pitchFamily="34" charset="0"/>
              </a:rPr>
              <a:t>Heatherside Ward Residents Association Meeting </a:t>
            </a:r>
            <a:endParaRPr lang="en-AU" dirty="0">
              <a:latin typeface="EMprint Semibold" panose="020B0703020204020204" pitchFamily="34" charset="0"/>
            </a:endParaRPr>
          </a:p>
        </p:txBody>
      </p:sp>
      <p:sp>
        <p:nvSpPr>
          <p:cNvPr id="4" name="Title 2">
            <a:extLst>
              <a:ext uri="{FF2B5EF4-FFF2-40B4-BE49-F238E27FC236}">
                <a16:creationId xmlns:a16="http://schemas.microsoft.com/office/drawing/2014/main" id="{505C2B79-1D9E-4779-93B7-1BF3687B4F3E}"/>
              </a:ext>
            </a:extLst>
          </p:cNvPr>
          <p:cNvSpPr txBox="1">
            <a:spLocks/>
          </p:cNvSpPr>
          <p:nvPr/>
        </p:nvSpPr>
        <p:spPr bwMode="black">
          <a:xfrm>
            <a:off x="323528" y="4149080"/>
            <a:ext cx="8352929" cy="288032"/>
          </a:xfrm>
          <a:prstGeom prst="rect">
            <a:avLst/>
          </a:prstGeom>
          <a:noFill/>
        </p:spPr>
        <p:txBody>
          <a:bodyPr lIns="0" tIns="0" rIns="0" bIns="0" anchor="b">
            <a:noAutofit/>
          </a:bodyPr>
          <a:lstStyle>
            <a:lvl1pPr algn="l" defTabSz="914400" rtl="0" eaLnBrk="1" latinLnBrk="0" hangingPunct="1">
              <a:spcBef>
                <a:spcPct val="0"/>
              </a:spcBef>
              <a:buNone/>
              <a:defRPr sz="2800" b="1" kern="1200">
                <a:solidFill>
                  <a:schemeClr val="bg1"/>
                </a:solidFill>
                <a:latin typeface="Arial" pitchFamily="34" charset="0"/>
                <a:ea typeface="+mj-ea"/>
                <a:cs typeface="Arial" pitchFamily="34" charset="0"/>
              </a:defRPr>
            </a:lvl1pPr>
          </a:lstStyle>
          <a:p>
            <a:r>
              <a:rPr lang="en-AU" sz="2000" dirty="0">
                <a:solidFill>
                  <a:schemeClr val="bg1">
                    <a:lumMod val="50000"/>
                  </a:schemeClr>
                </a:solidFill>
                <a:latin typeface="EMprint Semibold" panose="020B0703020204020204" pitchFamily="34" charset="0"/>
              </a:rPr>
              <a:t>Monday 21</a:t>
            </a:r>
            <a:r>
              <a:rPr lang="en-AU" sz="2000" baseline="30000" dirty="0">
                <a:solidFill>
                  <a:schemeClr val="bg1">
                    <a:lumMod val="50000"/>
                  </a:schemeClr>
                </a:solidFill>
                <a:latin typeface="EMprint Semibold" panose="020B0703020204020204" pitchFamily="34" charset="0"/>
              </a:rPr>
              <a:t> </a:t>
            </a:r>
            <a:r>
              <a:rPr lang="en-AU" sz="2000" dirty="0">
                <a:solidFill>
                  <a:schemeClr val="bg1">
                    <a:lumMod val="50000"/>
                  </a:schemeClr>
                </a:solidFill>
                <a:latin typeface="EMprint Semibold" panose="020B0703020204020204" pitchFamily="34" charset="0"/>
              </a:rPr>
              <a:t>March 2022</a:t>
            </a:r>
          </a:p>
        </p:txBody>
      </p:sp>
    </p:spTree>
    <p:extLst>
      <p:ext uri="{BB962C8B-B14F-4D97-AF65-F5344CB8AC3E}">
        <p14:creationId xmlns:p14="http://schemas.microsoft.com/office/powerpoint/2010/main" val="244610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0A50-8652-4F60-B293-429CA354D85A}"/>
              </a:ext>
            </a:extLst>
          </p:cNvPr>
          <p:cNvSpPr>
            <a:spLocks noGrp="1"/>
          </p:cNvSpPr>
          <p:nvPr>
            <p:ph type="title"/>
          </p:nvPr>
        </p:nvSpPr>
        <p:spPr>
          <a:xfrm>
            <a:off x="457200" y="258964"/>
            <a:ext cx="8227881" cy="1081804"/>
          </a:xfrm>
        </p:spPr>
        <p:txBody>
          <a:bodyPr>
            <a:normAutofit/>
          </a:bodyPr>
          <a:lstStyle/>
          <a:p>
            <a:r>
              <a:rPr lang="en-GB" dirty="0">
                <a:latin typeface="EMprint Semibold" panose="020B0703020204020204" pitchFamily="34" charset="0"/>
              </a:rPr>
              <a:t>Southampton to London Pipeline </a:t>
            </a:r>
            <a:br>
              <a:rPr lang="en-GB" dirty="0">
                <a:latin typeface="EMprint Semibold" panose="020B0703020204020204" pitchFamily="34" charset="0"/>
              </a:rPr>
            </a:br>
            <a:r>
              <a:rPr lang="en-GB" dirty="0">
                <a:latin typeface="EMprint Semibold" panose="020B0703020204020204" pitchFamily="34" charset="0"/>
              </a:rPr>
              <a:t>Project overview</a:t>
            </a:r>
          </a:p>
        </p:txBody>
      </p:sp>
      <p:sp>
        <p:nvSpPr>
          <p:cNvPr id="3" name="Content Placeholder 2">
            <a:extLst>
              <a:ext uri="{FF2B5EF4-FFF2-40B4-BE49-F238E27FC236}">
                <a16:creationId xmlns:a16="http://schemas.microsoft.com/office/drawing/2014/main" id="{33F5A012-5D32-41D4-9A34-EEC791636FA9}"/>
              </a:ext>
            </a:extLst>
          </p:cNvPr>
          <p:cNvSpPr>
            <a:spLocks noGrp="1"/>
          </p:cNvSpPr>
          <p:nvPr>
            <p:ph idx="1"/>
          </p:nvPr>
        </p:nvSpPr>
        <p:spPr>
          <a:xfrm>
            <a:off x="457200" y="1772816"/>
            <a:ext cx="8229600" cy="4176448"/>
          </a:xfrm>
        </p:spPr>
        <p:txBody>
          <a:bodyPr vert="horz" lIns="0" tIns="0" rIns="0" bIns="0" rtlCol="0" anchor="t">
            <a:noAutofit/>
          </a:bodyPr>
          <a:lstStyle/>
          <a:p>
            <a:pPr algn="l" rtl="0" fontAlgn="base"/>
            <a:r>
              <a:rPr lang="en-GB" sz="1800" b="0" i="0" dirty="0">
                <a:solidFill>
                  <a:srgbClr val="000000"/>
                </a:solidFill>
                <a:effectLst/>
                <a:latin typeface="EMprint" panose="020B0503020204020204" pitchFamily="34" charset="0"/>
              </a:rPr>
              <a:t>The Southampton to London Pipeline (SLP) project is replacing 90km of the underground aviation fuel pipeline between Boorley Green, Hampshire and the West London Terminal storage facility in Hounslow.  </a:t>
            </a:r>
          </a:p>
          <a:p>
            <a:pPr marL="0" indent="0" algn="l" rtl="0" fontAlgn="base">
              <a:buNone/>
            </a:pPr>
            <a:endParaRPr lang="en-GB" sz="1800" b="0" i="0" dirty="0">
              <a:solidFill>
                <a:srgbClr val="000000"/>
              </a:solidFill>
              <a:effectLst/>
              <a:latin typeface="EMprint" panose="020B0503020204020204" pitchFamily="34" charset="0"/>
            </a:endParaRPr>
          </a:p>
          <a:p>
            <a:pPr fontAlgn="base"/>
            <a:r>
              <a:rPr lang="en-GB" sz="1800" dirty="0">
                <a:latin typeface="EMprint" panose="020B0503020204020204" pitchFamily="34" charset="0"/>
              </a:rPr>
              <a:t>In October 2020, the project received planning permission – a Development Consent Order.</a:t>
            </a:r>
            <a:endParaRPr lang="en-GB" sz="1800" b="0" i="0" dirty="0">
              <a:solidFill>
                <a:srgbClr val="000000"/>
              </a:solidFill>
              <a:effectLst/>
              <a:latin typeface="EMprint" panose="020B0503020204020204" pitchFamily="34" charset="0"/>
            </a:endParaRPr>
          </a:p>
          <a:p>
            <a:pPr algn="l" rtl="0" fontAlgn="base"/>
            <a:endParaRPr lang="en-GB" sz="1800" b="0" i="0" dirty="0">
              <a:solidFill>
                <a:srgbClr val="000000"/>
              </a:solidFill>
              <a:effectLst/>
              <a:latin typeface="EMprint" panose="020B0503020204020204" pitchFamily="34" charset="0"/>
            </a:endParaRPr>
          </a:p>
          <a:p>
            <a:pPr algn="l" rtl="0" fontAlgn="base"/>
            <a:r>
              <a:rPr lang="en-GB" sz="1800" b="0" i="0" dirty="0">
                <a:solidFill>
                  <a:srgbClr val="000000"/>
                </a:solidFill>
                <a:effectLst/>
                <a:latin typeface="EMprint" panose="020B0503020204020204" pitchFamily="34" charset="0"/>
              </a:rPr>
              <a:t>Construction works to install the replacement pipeline are estimated to take two years between late 2021 and 2023. </a:t>
            </a:r>
          </a:p>
          <a:p>
            <a:pPr marL="0" indent="0" algn="l" rtl="0" fontAlgn="base">
              <a:buNone/>
            </a:pPr>
            <a:endParaRPr lang="en-GB" sz="1800" dirty="0">
              <a:solidFill>
                <a:srgbClr val="000000"/>
              </a:solidFill>
              <a:latin typeface="EMprint" panose="020B0503020204020204" pitchFamily="34" charset="0"/>
            </a:endParaRPr>
          </a:p>
        </p:txBody>
      </p:sp>
    </p:spTree>
    <p:extLst>
      <p:ext uri="{BB962C8B-B14F-4D97-AF65-F5344CB8AC3E}">
        <p14:creationId xmlns:p14="http://schemas.microsoft.com/office/powerpoint/2010/main" val="25746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0A50-8652-4F60-B293-429CA354D85A}"/>
              </a:ext>
            </a:extLst>
          </p:cNvPr>
          <p:cNvSpPr>
            <a:spLocks noGrp="1"/>
          </p:cNvSpPr>
          <p:nvPr>
            <p:ph type="title"/>
          </p:nvPr>
        </p:nvSpPr>
        <p:spPr/>
        <p:txBody>
          <a:bodyPr/>
          <a:lstStyle/>
          <a:p>
            <a:r>
              <a:rPr lang="en-GB" dirty="0">
                <a:latin typeface="EMprint Semibold" panose="020B0703020204020204" pitchFamily="34" charset="0"/>
              </a:rPr>
              <a:t>Surrey Heath Overview</a:t>
            </a:r>
          </a:p>
        </p:txBody>
      </p:sp>
      <p:sp>
        <p:nvSpPr>
          <p:cNvPr id="3" name="Content Placeholder 2">
            <a:extLst>
              <a:ext uri="{FF2B5EF4-FFF2-40B4-BE49-F238E27FC236}">
                <a16:creationId xmlns:a16="http://schemas.microsoft.com/office/drawing/2014/main" id="{33F5A012-5D32-41D4-9A34-EEC791636FA9}"/>
              </a:ext>
            </a:extLst>
          </p:cNvPr>
          <p:cNvSpPr>
            <a:spLocks noGrp="1"/>
          </p:cNvSpPr>
          <p:nvPr>
            <p:ph idx="1"/>
          </p:nvPr>
        </p:nvSpPr>
        <p:spPr>
          <a:xfrm>
            <a:off x="457200" y="1340768"/>
            <a:ext cx="8229600" cy="4608496"/>
          </a:xfrm>
        </p:spPr>
        <p:txBody>
          <a:bodyPr vert="horz" lIns="0" tIns="0" rIns="0" bIns="0" rtlCol="0" anchor="t">
            <a:noAutofit/>
          </a:bodyPr>
          <a:lstStyle/>
          <a:p>
            <a:pPr marL="323850" indent="-323850">
              <a:spcAft>
                <a:spcPts val="1800"/>
              </a:spcAft>
            </a:pPr>
            <a:r>
              <a:rPr lang="en-GB" sz="1800" b="0" i="0" dirty="0">
                <a:solidFill>
                  <a:srgbClr val="000000"/>
                </a:solidFill>
                <a:effectLst/>
                <a:latin typeface="EMprint" panose="020B0503020204020204" pitchFamily="34" charset="0"/>
              </a:rPr>
              <a:t>Around 16km of our replacement underground pipeline runs through Surrey Heath. </a:t>
            </a:r>
          </a:p>
          <a:p>
            <a:pPr marL="323850" indent="-323850">
              <a:spcAft>
                <a:spcPts val="1800"/>
              </a:spcAft>
            </a:pPr>
            <a:r>
              <a:rPr lang="en-GB" sz="1800" b="0" i="0" dirty="0">
                <a:solidFill>
                  <a:srgbClr val="000000"/>
                </a:solidFill>
                <a:effectLst/>
                <a:latin typeface="EMprint" panose="020B0503020204020204" pitchFamily="34" charset="0"/>
              </a:rPr>
              <a:t>The route enters the district from Rushmoor after crossing the River Blackwater and the A331. The route runs along Balmoral Drive and St Catherines Road before crossing St Catherines Road SANG, Frith Hill and Pine Ridge Golf Course. The route then runs north along The </a:t>
            </a:r>
            <a:r>
              <a:rPr lang="en-GB" sz="1800" b="0" i="0" dirty="0" err="1">
                <a:solidFill>
                  <a:srgbClr val="000000"/>
                </a:solidFill>
                <a:effectLst/>
                <a:latin typeface="EMprint" panose="020B0503020204020204" pitchFamily="34" charset="0"/>
              </a:rPr>
              <a:t>Maultway</a:t>
            </a:r>
            <a:r>
              <a:rPr lang="en-GB" sz="1800" b="0" i="0" dirty="0">
                <a:solidFill>
                  <a:srgbClr val="000000"/>
                </a:solidFill>
                <a:effectLst/>
                <a:latin typeface="EMprint" panose="020B0503020204020204" pitchFamily="34" charset="0"/>
              </a:rPr>
              <a:t>, turning east along Red Road before crossing through Turf Hill and Windlemere SANG. The route continues east through Chobham Common.</a:t>
            </a:r>
          </a:p>
          <a:p>
            <a:pPr marL="323850" indent="-323850">
              <a:spcAft>
                <a:spcPts val="1800"/>
              </a:spcAft>
            </a:pPr>
            <a:r>
              <a:rPr lang="en-GB" sz="1800" b="0" i="0" dirty="0">
                <a:solidFill>
                  <a:srgbClr val="000000"/>
                </a:solidFill>
                <a:effectLst/>
                <a:latin typeface="EMprint" panose="020B0503020204020204" pitchFamily="34" charset="0"/>
              </a:rPr>
              <a:t>It is a complex engineering challenge and we’re working hard to keep construction impacts to a minimum. We are working to minimise the time we spend in specific locations within our two-year programme and once the pipeline is buried, it’ll be a quiet neighbour. </a:t>
            </a:r>
          </a:p>
          <a:p>
            <a:pPr marL="323850" indent="-323850">
              <a:spcAft>
                <a:spcPts val="1800"/>
              </a:spcAft>
            </a:pPr>
            <a:endParaRPr lang="en-GB" sz="1800" dirty="0">
              <a:latin typeface="EMprint" panose="020B0503020204020204" pitchFamily="34" charset="0"/>
            </a:endParaRPr>
          </a:p>
        </p:txBody>
      </p:sp>
    </p:spTree>
    <p:extLst>
      <p:ext uri="{BB962C8B-B14F-4D97-AF65-F5344CB8AC3E}">
        <p14:creationId xmlns:p14="http://schemas.microsoft.com/office/powerpoint/2010/main" val="2330778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0A50-8652-4F60-B293-429CA354D85A}"/>
              </a:ext>
            </a:extLst>
          </p:cNvPr>
          <p:cNvSpPr>
            <a:spLocks noGrp="1"/>
          </p:cNvSpPr>
          <p:nvPr>
            <p:ph type="title"/>
          </p:nvPr>
        </p:nvSpPr>
        <p:spPr/>
        <p:txBody>
          <a:bodyPr/>
          <a:lstStyle/>
          <a:p>
            <a:r>
              <a:rPr lang="en-GB" dirty="0">
                <a:latin typeface="EMprint Semibold" panose="020B0703020204020204" pitchFamily="34" charset="0"/>
              </a:rPr>
              <a:t>Key areas of interest</a:t>
            </a:r>
          </a:p>
        </p:txBody>
      </p:sp>
      <p:sp>
        <p:nvSpPr>
          <p:cNvPr id="3" name="Content Placeholder 2">
            <a:extLst>
              <a:ext uri="{FF2B5EF4-FFF2-40B4-BE49-F238E27FC236}">
                <a16:creationId xmlns:a16="http://schemas.microsoft.com/office/drawing/2014/main" id="{33F5A012-5D32-41D4-9A34-EEC791636FA9}"/>
              </a:ext>
            </a:extLst>
          </p:cNvPr>
          <p:cNvSpPr>
            <a:spLocks noGrp="1"/>
          </p:cNvSpPr>
          <p:nvPr>
            <p:ph idx="1"/>
          </p:nvPr>
        </p:nvSpPr>
        <p:spPr>
          <a:xfrm>
            <a:off x="457201" y="1196752"/>
            <a:ext cx="3682752" cy="4752512"/>
          </a:xfrm>
        </p:spPr>
        <p:txBody>
          <a:bodyPr vert="horz" lIns="0" tIns="0" rIns="0" bIns="0" rtlCol="0" anchor="t">
            <a:noAutofit/>
          </a:bodyPr>
          <a:lstStyle/>
          <a:p>
            <a:pPr marL="0" indent="0">
              <a:buNone/>
            </a:pPr>
            <a:r>
              <a:rPr lang="en-GB" sz="1800" b="1" dirty="0">
                <a:solidFill>
                  <a:srgbClr val="323232"/>
                </a:solidFill>
                <a:effectLst/>
                <a:latin typeface="EMprint" panose="020B0503020204020204" pitchFamily="34" charset="0"/>
              </a:rPr>
              <a:t>St Catherines Road SANG</a:t>
            </a:r>
          </a:p>
          <a:p>
            <a:pPr marL="0" indent="0">
              <a:buNone/>
            </a:pPr>
            <a:r>
              <a:rPr lang="en-GB" sz="1800" dirty="0">
                <a:solidFill>
                  <a:srgbClr val="323232"/>
                </a:solidFill>
                <a:effectLst/>
                <a:latin typeface="EMprint" panose="020B0503020204020204" pitchFamily="34" charset="0"/>
              </a:rPr>
              <a:t>Access to St Catherines Road SANG will be available throughout installation works. </a:t>
            </a:r>
          </a:p>
          <a:p>
            <a:r>
              <a:rPr lang="en-GB" sz="1800" dirty="0">
                <a:solidFill>
                  <a:srgbClr val="323232"/>
                </a:solidFill>
                <a:effectLst/>
                <a:latin typeface="EMprint" panose="020B0503020204020204" pitchFamily="34" charset="0"/>
              </a:rPr>
              <a:t>We will be undertaking some vegetation clearance in September and October 2022.</a:t>
            </a:r>
          </a:p>
          <a:p>
            <a:r>
              <a:rPr lang="en-GB" sz="1800" dirty="0">
                <a:solidFill>
                  <a:srgbClr val="323232"/>
                </a:solidFill>
                <a:effectLst/>
                <a:latin typeface="EMprint" panose="020B0503020204020204" pitchFamily="34" charset="0"/>
              </a:rPr>
              <a:t>The construction compound within the SANG will likely be in place from November 2022 to April 2023</a:t>
            </a:r>
            <a:r>
              <a:rPr lang="en-GB" sz="1800" dirty="0">
                <a:solidFill>
                  <a:srgbClr val="323232"/>
                </a:solidFill>
                <a:latin typeface="EMprint" panose="020B0503020204020204" pitchFamily="34" charset="0"/>
              </a:rPr>
              <a:t>. </a:t>
            </a:r>
          </a:p>
          <a:p>
            <a:r>
              <a:rPr lang="en-GB" sz="1800" dirty="0">
                <a:solidFill>
                  <a:srgbClr val="323232"/>
                </a:solidFill>
                <a:latin typeface="EMprint" panose="020B0503020204020204" pitchFamily="34" charset="0"/>
              </a:rPr>
              <a:t>Works will likely take place in December 2022 and January 2023. </a:t>
            </a:r>
          </a:p>
          <a:p>
            <a:endParaRPr lang="en-GB" sz="1800" dirty="0">
              <a:solidFill>
                <a:srgbClr val="323232"/>
              </a:solidFill>
              <a:effectLst/>
              <a:latin typeface="EMprint" panose="020B0503020204020204" pitchFamily="34" charset="0"/>
            </a:endParaRPr>
          </a:p>
          <a:p>
            <a:pPr marL="0" indent="0">
              <a:buNone/>
            </a:pPr>
            <a:endParaRPr lang="en-GB" sz="1400" dirty="0">
              <a:solidFill>
                <a:srgbClr val="323232"/>
              </a:solidFill>
              <a:effectLst/>
              <a:latin typeface="EMprint" panose="020B0503020204020204" pitchFamily="34" charset="0"/>
            </a:endParaRPr>
          </a:p>
          <a:p>
            <a:pPr marL="323850" indent="-323850">
              <a:spcAft>
                <a:spcPts val="1800"/>
              </a:spcAft>
            </a:pPr>
            <a:endParaRPr lang="en-GB" sz="2000" dirty="0">
              <a:latin typeface="EMprint" panose="020B0503020204020204" pitchFamily="34" charset="0"/>
            </a:endParaRPr>
          </a:p>
        </p:txBody>
      </p:sp>
      <p:pic>
        <p:nvPicPr>
          <p:cNvPr id="4" name="Picture 3" descr="Map&#10;&#10;Description automatically generated">
            <a:extLst>
              <a:ext uri="{FF2B5EF4-FFF2-40B4-BE49-F238E27FC236}">
                <a16:creationId xmlns:a16="http://schemas.microsoft.com/office/drawing/2014/main" id="{E020D26E-2E93-43D9-B44D-20ABFD3D80D0}"/>
              </a:ext>
            </a:extLst>
          </p:cNvPr>
          <p:cNvPicPr>
            <a:picLocks noChangeAspect="1"/>
          </p:cNvPicPr>
          <p:nvPr/>
        </p:nvPicPr>
        <p:blipFill rotWithShape="1">
          <a:blip r:embed="rId2">
            <a:extLst>
              <a:ext uri="{28A0092B-C50C-407E-A947-70E740481C1C}">
                <a14:useLocalDpi xmlns:a14="http://schemas.microsoft.com/office/drawing/2010/main" val="0"/>
              </a:ext>
            </a:extLst>
          </a:blip>
          <a:srcRect l="18973"/>
          <a:stretch/>
        </p:blipFill>
        <p:spPr>
          <a:xfrm>
            <a:off x="4139953" y="908736"/>
            <a:ext cx="4545128" cy="5379402"/>
          </a:xfrm>
          <a:prstGeom prst="rect">
            <a:avLst/>
          </a:prstGeom>
        </p:spPr>
      </p:pic>
    </p:spTree>
    <p:extLst>
      <p:ext uri="{BB962C8B-B14F-4D97-AF65-F5344CB8AC3E}">
        <p14:creationId xmlns:p14="http://schemas.microsoft.com/office/powerpoint/2010/main" val="3369838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0A50-8652-4F60-B293-429CA354D85A}"/>
              </a:ext>
            </a:extLst>
          </p:cNvPr>
          <p:cNvSpPr>
            <a:spLocks noGrp="1"/>
          </p:cNvSpPr>
          <p:nvPr>
            <p:ph type="title"/>
          </p:nvPr>
        </p:nvSpPr>
        <p:spPr/>
        <p:txBody>
          <a:bodyPr/>
          <a:lstStyle/>
          <a:p>
            <a:r>
              <a:rPr lang="en-GB" dirty="0">
                <a:latin typeface="EMprint Semibold" panose="020B0703020204020204" pitchFamily="34" charset="0"/>
              </a:rPr>
              <a:t>Key areas of interest</a:t>
            </a:r>
          </a:p>
        </p:txBody>
      </p:sp>
      <p:sp>
        <p:nvSpPr>
          <p:cNvPr id="3" name="Content Placeholder 2">
            <a:extLst>
              <a:ext uri="{FF2B5EF4-FFF2-40B4-BE49-F238E27FC236}">
                <a16:creationId xmlns:a16="http://schemas.microsoft.com/office/drawing/2014/main" id="{33F5A012-5D32-41D4-9A34-EEC791636FA9}"/>
              </a:ext>
            </a:extLst>
          </p:cNvPr>
          <p:cNvSpPr>
            <a:spLocks noGrp="1"/>
          </p:cNvSpPr>
          <p:nvPr>
            <p:ph idx="1"/>
          </p:nvPr>
        </p:nvSpPr>
        <p:spPr>
          <a:xfrm>
            <a:off x="457200" y="1245172"/>
            <a:ext cx="3610745" cy="4706529"/>
          </a:xfrm>
        </p:spPr>
        <p:txBody>
          <a:bodyPr vert="horz" lIns="0" tIns="0" rIns="0" bIns="0" rtlCol="0" anchor="t">
            <a:noAutofit/>
          </a:bodyPr>
          <a:lstStyle/>
          <a:p>
            <a:pPr marL="0" indent="0">
              <a:spcAft>
                <a:spcPts val="600"/>
              </a:spcAft>
              <a:buNone/>
            </a:pPr>
            <a:r>
              <a:rPr lang="en-GB" sz="1800" b="1" dirty="0">
                <a:solidFill>
                  <a:srgbClr val="000000"/>
                </a:solidFill>
                <a:latin typeface="EMprint" panose="020B0503020204020204" pitchFamily="34" charset="0"/>
              </a:rPr>
              <a:t>Frith Hill </a:t>
            </a:r>
          </a:p>
          <a:p>
            <a:pPr marL="0" indent="0">
              <a:buNone/>
            </a:pPr>
            <a:r>
              <a:rPr lang="en-GB" sz="1800" dirty="0">
                <a:solidFill>
                  <a:srgbClr val="323232"/>
                </a:solidFill>
                <a:latin typeface="EMprint" panose="020B0503020204020204" pitchFamily="34" charset="0"/>
              </a:rPr>
              <a:t>Access to Frith Hill will be available throughout installation works. </a:t>
            </a:r>
          </a:p>
          <a:p>
            <a:pPr algn="l"/>
            <a:r>
              <a:rPr lang="en-GB" sz="1800" dirty="0">
                <a:solidFill>
                  <a:srgbClr val="323232"/>
                </a:solidFill>
                <a:latin typeface="EMprint" panose="020B0503020204020204" pitchFamily="34" charset="0"/>
              </a:rPr>
              <a:t>We are likely to start the compound installation process for Compound 5U in September 2022. </a:t>
            </a:r>
            <a:endParaRPr lang="en-GB" sz="1800" b="0" i="0" dirty="0">
              <a:solidFill>
                <a:srgbClr val="323232"/>
              </a:solidFill>
              <a:effectLst/>
              <a:latin typeface="EMprint" panose="020B0503020204020204" pitchFamily="34" charset="0"/>
            </a:endParaRPr>
          </a:p>
          <a:p>
            <a:r>
              <a:rPr lang="en-GB" sz="1800" dirty="0">
                <a:solidFill>
                  <a:srgbClr val="323232"/>
                </a:solidFill>
                <a:latin typeface="EMprint" panose="020B0503020204020204" pitchFamily="34" charset="0"/>
              </a:rPr>
              <a:t>We will likely undertake some vegetation clearance in the working area in December 2022.  </a:t>
            </a:r>
          </a:p>
          <a:p>
            <a:r>
              <a:rPr lang="en-GB" sz="1800" dirty="0">
                <a:solidFill>
                  <a:srgbClr val="323232"/>
                </a:solidFill>
                <a:latin typeface="EMprint" panose="020B0503020204020204" pitchFamily="34" charset="0"/>
              </a:rPr>
              <a:t>Works will likely take place in January, February and March 2023. </a:t>
            </a:r>
          </a:p>
          <a:p>
            <a:endParaRPr lang="en-GB" sz="1800" dirty="0">
              <a:solidFill>
                <a:srgbClr val="323232"/>
              </a:solidFill>
              <a:latin typeface="EMprint" panose="020B0503020204020204" pitchFamily="34" charset="0"/>
            </a:endParaRPr>
          </a:p>
          <a:p>
            <a:pPr marL="323850" indent="-323850">
              <a:spcAft>
                <a:spcPts val="1800"/>
              </a:spcAft>
            </a:pPr>
            <a:endParaRPr lang="en-GB" sz="2000" dirty="0">
              <a:latin typeface="EMprint" panose="020B0503020204020204" pitchFamily="34" charset="0"/>
            </a:endParaRPr>
          </a:p>
        </p:txBody>
      </p:sp>
      <p:pic>
        <p:nvPicPr>
          <p:cNvPr id="4" name="Picture 3" descr="Map&#10;&#10;Description automatically generated">
            <a:extLst>
              <a:ext uri="{FF2B5EF4-FFF2-40B4-BE49-F238E27FC236}">
                <a16:creationId xmlns:a16="http://schemas.microsoft.com/office/drawing/2014/main" id="{1BECEA08-D01C-4E1C-AEBF-9FFCD29912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5585" y="1242734"/>
            <a:ext cx="4559496" cy="4372513"/>
          </a:xfrm>
          <a:prstGeom prst="rect">
            <a:avLst/>
          </a:prstGeom>
        </p:spPr>
      </p:pic>
      <p:pic>
        <p:nvPicPr>
          <p:cNvPr id="5" name="Picture 4" descr="Map&#10;&#10;Description automatically generated">
            <a:extLst>
              <a:ext uri="{FF2B5EF4-FFF2-40B4-BE49-F238E27FC236}">
                <a16:creationId xmlns:a16="http://schemas.microsoft.com/office/drawing/2014/main" id="{1040099B-DF0E-47D9-A12E-552AC47A6726}"/>
              </a:ext>
            </a:extLst>
          </p:cNvPr>
          <p:cNvPicPr>
            <a:picLocks noChangeAspect="1"/>
          </p:cNvPicPr>
          <p:nvPr/>
        </p:nvPicPr>
        <p:blipFill rotWithShape="1">
          <a:blip r:embed="rId2">
            <a:extLst>
              <a:ext uri="{28A0092B-C50C-407E-A947-70E740481C1C}">
                <a14:useLocalDpi xmlns:a14="http://schemas.microsoft.com/office/drawing/2010/main" val="0"/>
              </a:ext>
            </a:extLst>
          </a:blip>
          <a:srcRect l="18973"/>
          <a:stretch/>
        </p:blipFill>
        <p:spPr>
          <a:xfrm>
            <a:off x="4139953" y="908736"/>
            <a:ext cx="4545128" cy="5379402"/>
          </a:xfrm>
          <a:prstGeom prst="rect">
            <a:avLst/>
          </a:prstGeom>
        </p:spPr>
      </p:pic>
    </p:spTree>
    <p:extLst>
      <p:ext uri="{BB962C8B-B14F-4D97-AF65-F5344CB8AC3E}">
        <p14:creationId xmlns:p14="http://schemas.microsoft.com/office/powerpoint/2010/main" val="384171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0A50-8652-4F60-B293-429CA354D85A}"/>
              </a:ext>
            </a:extLst>
          </p:cNvPr>
          <p:cNvSpPr>
            <a:spLocks noGrp="1"/>
          </p:cNvSpPr>
          <p:nvPr>
            <p:ph type="title"/>
          </p:nvPr>
        </p:nvSpPr>
        <p:spPr/>
        <p:txBody>
          <a:bodyPr/>
          <a:lstStyle/>
          <a:p>
            <a:r>
              <a:rPr lang="en-GB" dirty="0">
                <a:latin typeface="EMprint Semibold" panose="020B0703020204020204" pitchFamily="34" charset="0"/>
              </a:rPr>
              <a:t>Key areas of interest</a:t>
            </a:r>
          </a:p>
        </p:txBody>
      </p:sp>
      <p:sp>
        <p:nvSpPr>
          <p:cNvPr id="3" name="Content Placeholder 2">
            <a:extLst>
              <a:ext uri="{FF2B5EF4-FFF2-40B4-BE49-F238E27FC236}">
                <a16:creationId xmlns:a16="http://schemas.microsoft.com/office/drawing/2014/main" id="{33F5A012-5D32-41D4-9A34-EEC791636FA9}"/>
              </a:ext>
            </a:extLst>
          </p:cNvPr>
          <p:cNvSpPr>
            <a:spLocks noGrp="1"/>
          </p:cNvSpPr>
          <p:nvPr>
            <p:ph idx="1"/>
          </p:nvPr>
        </p:nvSpPr>
        <p:spPr>
          <a:xfrm>
            <a:off x="457200" y="1124744"/>
            <a:ext cx="3466728" cy="4824520"/>
          </a:xfrm>
        </p:spPr>
        <p:txBody>
          <a:bodyPr vert="horz" lIns="0" tIns="0" rIns="0" bIns="0" rtlCol="0" anchor="t">
            <a:noAutofit/>
          </a:bodyPr>
          <a:lstStyle/>
          <a:p>
            <a:pPr marL="0" indent="0">
              <a:buNone/>
            </a:pPr>
            <a:r>
              <a:rPr lang="en-GB" sz="1800" b="1" dirty="0">
                <a:effectLst/>
                <a:latin typeface="EMprint" panose="020B0503020204020204" pitchFamily="34" charset="0"/>
              </a:rPr>
              <a:t>Colony Bog and Bagshot Heath</a:t>
            </a:r>
          </a:p>
          <a:p>
            <a:pPr marL="0" indent="0">
              <a:buNone/>
            </a:pPr>
            <a:r>
              <a:rPr lang="en-GB" sz="1800" dirty="0">
                <a:solidFill>
                  <a:srgbClr val="323232"/>
                </a:solidFill>
                <a:latin typeface="EMprint" panose="020B0503020204020204" pitchFamily="34" charset="0"/>
              </a:rPr>
              <a:t>Access to Colony Bog and Bagshot Heath will be available throughout installation works. </a:t>
            </a:r>
          </a:p>
          <a:p>
            <a:r>
              <a:rPr lang="en-GB" sz="1800" dirty="0">
                <a:solidFill>
                  <a:srgbClr val="323232"/>
                </a:solidFill>
                <a:latin typeface="EMprint" panose="020B0503020204020204" pitchFamily="34" charset="0"/>
              </a:rPr>
              <a:t>We will likely undertake some vegetation clearance in the working area in September 2022.  </a:t>
            </a:r>
          </a:p>
          <a:p>
            <a:pPr algn="l"/>
            <a:r>
              <a:rPr lang="en-GB" sz="1800" dirty="0">
                <a:solidFill>
                  <a:srgbClr val="323232"/>
                </a:solidFill>
                <a:latin typeface="EMprint" panose="020B0503020204020204" pitchFamily="34" charset="0"/>
              </a:rPr>
              <a:t>We are likely to start the compound installation process for Compound 5D in October 2022. </a:t>
            </a:r>
            <a:endParaRPr lang="en-GB" sz="1800" b="0" i="0" dirty="0">
              <a:solidFill>
                <a:srgbClr val="323232"/>
              </a:solidFill>
              <a:effectLst/>
              <a:latin typeface="EMprint" panose="020B0503020204020204" pitchFamily="34" charset="0"/>
            </a:endParaRPr>
          </a:p>
          <a:p>
            <a:r>
              <a:rPr lang="en-GB" sz="1800" dirty="0">
                <a:solidFill>
                  <a:srgbClr val="323232"/>
                </a:solidFill>
                <a:latin typeface="EMprint" panose="020B0503020204020204" pitchFamily="34" charset="0"/>
              </a:rPr>
              <a:t>Works will likely take place from October 2022 until January 2023. </a:t>
            </a:r>
          </a:p>
          <a:p>
            <a:pPr marL="323850" indent="-323850">
              <a:spcAft>
                <a:spcPts val="1800"/>
              </a:spcAft>
            </a:pPr>
            <a:endParaRPr lang="en-GB" sz="2000" dirty="0">
              <a:latin typeface="EMprint" panose="020B0503020204020204" pitchFamily="34" charset="0"/>
            </a:endParaRPr>
          </a:p>
        </p:txBody>
      </p:sp>
      <p:pic>
        <p:nvPicPr>
          <p:cNvPr id="6" name="Picture 5" descr="Map&#10;&#10;Description automatically generated">
            <a:extLst>
              <a:ext uri="{FF2B5EF4-FFF2-40B4-BE49-F238E27FC236}">
                <a16:creationId xmlns:a16="http://schemas.microsoft.com/office/drawing/2014/main" id="{DE8F31E5-2F2C-48FD-B8FF-3819FE7726F0}"/>
              </a:ext>
            </a:extLst>
          </p:cNvPr>
          <p:cNvPicPr>
            <a:picLocks noChangeAspect="1"/>
          </p:cNvPicPr>
          <p:nvPr/>
        </p:nvPicPr>
        <p:blipFill rotWithShape="1">
          <a:blip r:embed="rId2">
            <a:extLst>
              <a:ext uri="{28A0092B-C50C-407E-A947-70E740481C1C}">
                <a14:useLocalDpi xmlns:a14="http://schemas.microsoft.com/office/drawing/2010/main" val="0"/>
              </a:ext>
            </a:extLst>
          </a:blip>
          <a:srcRect l="18973"/>
          <a:stretch/>
        </p:blipFill>
        <p:spPr>
          <a:xfrm>
            <a:off x="4139953" y="908736"/>
            <a:ext cx="4545128" cy="5379402"/>
          </a:xfrm>
          <a:prstGeom prst="rect">
            <a:avLst/>
          </a:prstGeom>
        </p:spPr>
      </p:pic>
    </p:spTree>
    <p:extLst>
      <p:ext uri="{BB962C8B-B14F-4D97-AF65-F5344CB8AC3E}">
        <p14:creationId xmlns:p14="http://schemas.microsoft.com/office/powerpoint/2010/main" val="8598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6F481-7D7D-4C45-B546-115F66A069B4}"/>
              </a:ext>
            </a:extLst>
          </p:cNvPr>
          <p:cNvSpPr>
            <a:spLocks noGrp="1"/>
          </p:cNvSpPr>
          <p:nvPr>
            <p:ph type="title"/>
          </p:nvPr>
        </p:nvSpPr>
        <p:spPr>
          <a:xfrm>
            <a:off x="251520" y="258964"/>
            <a:ext cx="8433561" cy="865780"/>
          </a:xfrm>
        </p:spPr>
        <p:txBody>
          <a:bodyPr>
            <a:normAutofit/>
          </a:bodyPr>
          <a:lstStyle/>
          <a:p>
            <a:r>
              <a:rPr lang="en-GB" dirty="0">
                <a:latin typeface="EMprint Semibold" panose="020B0703020204020204" pitchFamily="34" charset="0"/>
              </a:rPr>
              <a:t>Voluntary Environmental Investment Programme</a:t>
            </a:r>
          </a:p>
        </p:txBody>
      </p:sp>
      <p:sp>
        <p:nvSpPr>
          <p:cNvPr id="7" name="TextBox 6">
            <a:extLst>
              <a:ext uri="{FF2B5EF4-FFF2-40B4-BE49-F238E27FC236}">
                <a16:creationId xmlns:a16="http://schemas.microsoft.com/office/drawing/2014/main" id="{3259DE0B-FE26-477E-8088-E024A67A52B9}"/>
              </a:ext>
            </a:extLst>
          </p:cNvPr>
          <p:cNvSpPr txBox="1"/>
          <p:nvPr/>
        </p:nvSpPr>
        <p:spPr>
          <a:xfrm>
            <a:off x="251520" y="1124744"/>
            <a:ext cx="8505569" cy="3392660"/>
          </a:xfrm>
          <a:prstGeom prst="rect">
            <a:avLst/>
          </a:prstGeom>
          <a:noFill/>
        </p:spPr>
        <p:txBody>
          <a:bodyPr wrap="square">
            <a:spAutoFit/>
          </a:bodyPr>
          <a:lstStyle/>
          <a:p>
            <a:pPr marL="285750" indent="-285750">
              <a:spcBef>
                <a:spcPts val="600"/>
              </a:spcBef>
              <a:spcAft>
                <a:spcPts val="1200"/>
              </a:spcAft>
              <a:buClr>
                <a:srgbClr val="00338D"/>
              </a:buClr>
              <a:buFont typeface="Arial" panose="020B0604020202020204" pitchFamily="34" charset="0"/>
              <a:buChar char="•"/>
            </a:pPr>
            <a:r>
              <a:rPr lang="en-GB" sz="2000" dirty="0">
                <a:latin typeface="EMprint" panose="020B0503020204020204" pitchFamily="34" charset="0"/>
              </a:rPr>
              <a:t>The Environmental Investment Programme (EIP) comprises a range of voluntary activities along the replacement pipeline route to fund and/or carry out works within designated sites and/or areas of social/community importance. </a:t>
            </a:r>
          </a:p>
          <a:p>
            <a:pPr marL="285750" indent="-285750">
              <a:spcBef>
                <a:spcPts val="600"/>
              </a:spcBef>
              <a:spcAft>
                <a:spcPts val="1200"/>
              </a:spcAft>
              <a:buClr>
                <a:srgbClr val="00338D"/>
              </a:buClr>
              <a:buFont typeface="Arial" panose="020B0604020202020204" pitchFamily="34" charset="0"/>
              <a:buChar char="•"/>
            </a:pPr>
            <a:r>
              <a:rPr lang="en-GB" sz="2000" dirty="0">
                <a:latin typeface="EMprint" panose="020B0503020204020204" pitchFamily="34" charset="0"/>
              </a:rPr>
              <a:t>It is in addition to any mitigation/reinstatement activities identified within our Environmental Statement. </a:t>
            </a:r>
          </a:p>
          <a:p>
            <a:pPr marL="285750" indent="-285750">
              <a:spcBef>
                <a:spcPts val="600"/>
              </a:spcBef>
              <a:spcAft>
                <a:spcPts val="1200"/>
              </a:spcAft>
              <a:buClr>
                <a:srgbClr val="00338D"/>
              </a:buClr>
              <a:buFont typeface="Arial" panose="020B0604020202020204" pitchFamily="34" charset="0"/>
              <a:buChar char="•"/>
            </a:pPr>
            <a:r>
              <a:rPr lang="en-GB" sz="2000" dirty="0">
                <a:latin typeface="EMprint" panose="020B0503020204020204" pitchFamily="34" charset="0"/>
              </a:rPr>
              <a:t>The project is already required to reinstate any land used by the project and to replant vegetation removed by the project. </a:t>
            </a:r>
          </a:p>
          <a:p>
            <a:pPr>
              <a:lnSpc>
                <a:spcPct val="150000"/>
              </a:lnSpc>
            </a:pPr>
            <a:endParaRPr lang="en-GB" sz="1100" dirty="0"/>
          </a:p>
        </p:txBody>
      </p:sp>
    </p:spTree>
    <p:extLst>
      <p:ext uri="{BB962C8B-B14F-4D97-AF65-F5344CB8AC3E}">
        <p14:creationId xmlns:p14="http://schemas.microsoft.com/office/powerpoint/2010/main" val="967969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6F481-7D7D-4C45-B546-115F66A069B4}"/>
              </a:ext>
            </a:extLst>
          </p:cNvPr>
          <p:cNvSpPr>
            <a:spLocks noGrp="1"/>
          </p:cNvSpPr>
          <p:nvPr>
            <p:ph type="title"/>
          </p:nvPr>
        </p:nvSpPr>
        <p:spPr>
          <a:xfrm>
            <a:off x="251520" y="0"/>
            <a:ext cx="8433561" cy="865780"/>
          </a:xfrm>
        </p:spPr>
        <p:txBody>
          <a:bodyPr>
            <a:normAutofit/>
          </a:bodyPr>
          <a:lstStyle/>
          <a:p>
            <a:r>
              <a:rPr lang="en-GB" dirty="0">
                <a:latin typeface="EMprint Semibold" panose="020B0703020204020204" pitchFamily="34" charset="0"/>
              </a:rPr>
              <a:t>Voluntary Environmental Investment Programme</a:t>
            </a:r>
          </a:p>
        </p:txBody>
      </p:sp>
      <p:graphicFrame>
        <p:nvGraphicFramePr>
          <p:cNvPr id="5" name="Table 4">
            <a:extLst>
              <a:ext uri="{FF2B5EF4-FFF2-40B4-BE49-F238E27FC236}">
                <a16:creationId xmlns:a16="http://schemas.microsoft.com/office/drawing/2014/main" id="{D94D1C02-F831-4532-82F3-A29EE48858D2}"/>
              </a:ext>
            </a:extLst>
          </p:cNvPr>
          <p:cNvGraphicFramePr>
            <a:graphicFrameLocks noGrp="1"/>
          </p:cNvGraphicFramePr>
          <p:nvPr>
            <p:extLst>
              <p:ext uri="{D42A27DB-BD31-4B8C-83A1-F6EECF244321}">
                <p14:modId xmlns:p14="http://schemas.microsoft.com/office/powerpoint/2010/main" val="3564144954"/>
              </p:ext>
            </p:extLst>
          </p:nvPr>
        </p:nvGraphicFramePr>
        <p:xfrm>
          <a:off x="251520" y="1196752"/>
          <a:ext cx="4136148" cy="3623992"/>
        </p:xfrm>
        <a:graphic>
          <a:graphicData uri="http://schemas.openxmlformats.org/drawingml/2006/table">
            <a:tbl>
              <a:tblPr firstRow="1" firstCol="1" bandRow="1">
                <a:tableStyleId>{5940675A-B579-460E-94D1-54222C63F5DA}</a:tableStyleId>
              </a:tblPr>
              <a:tblGrid>
                <a:gridCol w="1008112">
                  <a:extLst>
                    <a:ext uri="{9D8B030D-6E8A-4147-A177-3AD203B41FA5}">
                      <a16:colId xmlns:a16="http://schemas.microsoft.com/office/drawing/2014/main" val="3808364997"/>
                    </a:ext>
                  </a:extLst>
                </a:gridCol>
                <a:gridCol w="3128036">
                  <a:extLst>
                    <a:ext uri="{9D8B030D-6E8A-4147-A177-3AD203B41FA5}">
                      <a16:colId xmlns:a16="http://schemas.microsoft.com/office/drawing/2014/main" val="3771906449"/>
                    </a:ext>
                  </a:extLst>
                </a:gridCol>
              </a:tblGrid>
              <a:tr h="72008">
                <a:tc>
                  <a:txBody>
                    <a:bodyPr/>
                    <a:lstStyle/>
                    <a:p>
                      <a:pPr>
                        <a:lnSpc>
                          <a:spcPct val="150000"/>
                        </a:lnSpc>
                      </a:pPr>
                      <a:r>
                        <a:rPr lang="en-GB" sz="1400" b="1" dirty="0">
                          <a:effectLst/>
                          <a:latin typeface="EMprint" panose="020B0503020204020204" pitchFamily="34" charset="0"/>
                        </a:rPr>
                        <a:t>Location</a:t>
                      </a:r>
                      <a:endParaRPr lang="en-GB" sz="1400" b="1" dirty="0">
                        <a:effectLst/>
                        <a:latin typeface="EMprint" panose="020B0503020204020204" pitchFamily="34" charset="0"/>
                        <a:ea typeface="Calibri" panose="020F0502020204030204" pitchFamily="34" charset="0"/>
                      </a:endParaRPr>
                    </a:p>
                  </a:txBody>
                  <a:tcPr marL="30107" marR="30107" marT="0" marB="0" anchor="ctr">
                    <a:solidFill>
                      <a:schemeClr val="tx2">
                        <a:lumMod val="20000"/>
                        <a:lumOff val="80000"/>
                      </a:schemeClr>
                    </a:solidFill>
                  </a:tcPr>
                </a:tc>
                <a:tc>
                  <a:txBody>
                    <a:bodyPr/>
                    <a:lstStyle/>
                    <a:p>
                      <a:pPr>
                        <a:lnSpc>
                          <a:spcPct val="150000"/>
                        </a:lnSpc>
                      </a:pPr>
                      <a:r>
                        <a:rPr lang="en-GB" sz="1400" b="1" dirty="0">
                          <a:effectLst/>
                          <a:latin typeface="EMprint" panose="020B0503020204020204" pitchFamily="34" charset="0"/>
                        </a:rPr>
                        <a:t>Activity</a:t>
                      </a:r>
                      <a:endParaRPr lang="en-GB" sz="1400" b="1" dirty="0">
                        <a:effectLst/>
                        <a:latin typeface="EMprint" panose="020B0503020204020204" pitchFamily="34" charset="0"/>
                        <a:ea typeface="Calibri" panose="020F0502020204030204" pitchFamily="34" charset="0"/>
                      </a:endParaRPr>
                    </a:p>
                  </a:txBody>
                  <a:tcPr marL="30107" marR="30107" marT="0" marB="0" anchor="ctr">
                    <a:solidFill>
                      <a:schemeClr val="tx2">
                        <a:lumMod val="20000"/>
                        <a:lumOff val="80000"/>
                      </a:schemeClr>
                    </a:solidFill>
                  </a:tcPr>
                </a:tc>
                <a:extLst>
                  <a:ext uri="{0D108BD9-81ED-4DB2-BD59-A6C34878D82A}">
                    <a16:rowId xmlns:a16="http://schemas.microsoft.com/office/drawing/2014/main" val="513203459"/>
                  </a:ext>
                </a:extLst>
              </a:tr>
              <a:tr h="607115">
                <a:tc>
                  <a:txBody>
                    <a:bodyPr/>
                    <a:lstStyle/>
                    <a:p>
                      <a:pPr>
                        <a:lnSpc>
                          <a:spcPct val="100000"/>
                        </a:lnSpc>
                        <a:spcBef>
                          <a:spcPts val="1200"/>
                        </a:spcBef>
                        <a:spcAft>
                          <a:spcPts val="1200"/>
                        </a:spcAft>
                      </a:pPr>
                      <a:r>
                        <a:rPr lang="en-GB" sz="1400" dirty="0">
                          <a:effectLst/>
                          <a:latin typeface="EMprint" panose="020B0503020204020204" pitchFamily="34" charset="0"/>
                        </a:rPr>
                        <a:t>Frith Hill</a:t>
                      </a:r>
                      <a:endParaRPr lang="en-GB" sz="1400" dirty="0">
                        <a:effectLst/>
                        <a:latin typeface="EMprint" panose="020B0503020204020204" pitchFamily="34" charset="0"/>
                        <a:ea typeface="Calibri" panose="020F0502020204030204" pitchFamily="34" charset="0"/>
                      </a:endParaRPr>
                    </a:p>
                  </a:txBody>
                  <a:tcPr marL="30107" marR="30107" marT="0" marB="0" anchor="ctr"/>
                </a:tc>
                <a:tc>
                  <a:txBody>
                    <a:bodyPr/>
                    <a:lstStyle/>
                    <a:p>
                      <a:pPr>
                        <a:lnSpc>
                          <a:spcPct val="100000"/>
                        </a:lnSpc>
                        <a:spcBef>
                          <a:spcPts val="1200"/>
                        </a:spcBef>
                        <a:spcAft>
                          <a:spcPts val="1200"/>
                        </a:spcAft>
                      </a:pPr>
                      <a:r>
                        <a:rPr lang="en-GB" sz="1400" dirty="0">
                          <a:effectLst/>
                          <a:latin typeface="EMprint" panose="020B0503020204020204" pitchFamily="34" charset="0"/>
                        </a:rPr>
                        <a:t>Creation of </a:t>
                      </a:r>
                      <a:r>
                        <a:rPr lang="en-GB" sz="1400" b="1" dirty="0">
                          <a:effectLst/>
                          <a:latin typeface="EMprint" panose="020B0503020204020204" pitchFamily="34" charset="0"/>
                        </a:rPr>
                        <a:t>four glades </a:t>
                      </a:r>
                      <a:r>
                        <a:rPr lang="en-GB" sz="1400" dirty="0">
                          <a:effectLst/>
                          <a:latin typeface="EMprint" panose="020B0503020204020204" pitchFamily="34" charset="0"/>
                        </a:rPr>
                        <a:t>approximately 60m</a:t>
                      </a:r>
                      <a:r>
                        <a:rPr lang="en-GB" sz="1400" baseline="30000" dirty="0">
                          <a:effectLst/>
                          <a:latin typeface="EMprint" panose="020B0503020204020204" pitchFamily="34" charset="0"/>
                        </a:rPr>
                        <a:t>2 , </a:t>
                      </a:r>
                      <a:r>
                        <a:rPr lang="en-GB" sz="1400" dirty="0">
                          <a:effectLst/>
                          <a:latin typeface="EMprint" panose="020B0503020204020204" pitchFamily="34" charset="0"/>
                        </a:rPr>
                        <a:t>to encourage a variety of habitat </a:t>
                      </a:r>
                    </a:p>
                  </a:txBody>
                  <a:tcPr marL="30107" marR="30107" marT="0" marB="0" anchor="ctr"/>
                </a:tc>
                <a:extLst>
                  <a:ext uri="{0D108BD9-81ED-4DB2-BD59-A6C34878D82A}">
                    <a16:rowId xmlns:a16="http://schemas.microsoft.com/office/drawing/2014/main" val="109092487"/>
                  </a:ext>
                </a:extLst>
              </a:tr>
              <a:tr h="607115">
                <a:tc rowSpan="2">
                  <a:txBody>
                    <a:bodyPr/>
                    <a:lstStyle/>
                    <a:p>
                      <a:pPr>
                        <a:lnSpc>
                          <a:spcPct val="100000"/>
                        </a:lnSpc>
                        <a:spcBef>
                          <a:spcPts val="1200"/>
                        </a:spcBef>
                        <a:spcAft>
                          <a:spcPts val="1200"/>
                        </a:spcAft>
                      </a:pPr>
                      <a:r>
                        <a:rPr lang="en-GB" sz="1400" dirty="0">
                          <a:effectLst/>
                          <a:latin typeface="EMprint" panose="020B0503020204020204" pitchFamily="34" charset="0"/>
                        </a:rPr>
                        <a:t>Chobham Common</a:t>
                      </a:r>
                    </a:p>
                  </a:txBody>
                  <a:tcPr marL="30107" marR="30107" marT="0" marB="0" anchor="ctr"/>
                </a:tc>
                <a:tc>
                  <a:txBody>
                    <a:bodyPr/>
                    <a:lstStyle/>
                    <a:p>
                      <a:pPr>
                        <a:lnSpc>
                          <a:spcPct val="100000"/>
                        </a:lnSpc>
                        <a:spcBef>
                          <a:spcPts val="1200"/>
                        </a:spcBef>
                        <a:spcAft>
                          <a:spcPts val="1200"/>
                        </a:spcAft>
                      </a:pPr>
                      <a:r>
                        <a:rPr lang="en-US" sz="1400" dirty="0">
                          <a:effectLst/>
                          <a:latin typeface="EMprint" panose="020B0503020204020204" pitchFamily="34" charset="0"/>
                        </a:rPr>
                        <a:t>Targeted </a:t>
                      </a:r>
                      <a:r>
                        <a:rPr lang="en-US" sz="1400" b="1" dirty="0">
                          <a:effectLst/>
                          <a:latin typeface="EMprint" panose="020B0503020204020204" pitchFamily="34" charset="0"/>
                        </a:rPr>
                        <a:t>scrub clearance </a:t>
                      </a:r>
                      <a:r>
                        <a:rPr lang="en-US" sz="1400" dirty="0">
                          <a:effectLst/>
                          <a:latin typeface="EMprint" panose="020B0503020204020204" pitchFamily="34" charset="0"/>
                        </a:rPr>
                        <a:t>to increase refuge habitat alongside basking habitat</a:t>
                      </a:r>
                      <a:endParaRPr lang="en-GB" sz="1400" dirty="0">
                        <a:effectLst/>
                        <a:latin typeface="EMprint" panose="020B0503020204020204" pitchFamily="34" charset="0"/>
                        <a:ea typeface="Calibri" panose="020F0502020204030204" pitchFamily="34" charset="0"/>
                      </a:endParaRPr>
                    </a:p>
                  </a:txBody>
                  <a:tcPr marL="30107" marR="30107" marT="0" marB="0" anchor="ctr"/>
                </a:tc>
                <a:extLst>
                  <a:ext uri="{0D108BD9-81ED-4DB2-BD59-A6C34878D82A}">
                    <a16:rowId xmlns:a16="http://schemas.microsoft.com/office/drawing/2014/main" val="2224246380"/>
                  </a:ext>
                </a:extLst>
              </a:tr>
              <a:tr h="1214229">
                <a:tc vMerge="1">
                  <a:txBody>
                    <a:bodyPr/>
                    <a:lstStyle/>
                    <a:p>
                      <a:pPr>
                        <a:lnSpc>
                          <a:spcPct val="150000"/>
                        </a:lnSpc>
                      </a:pPr>
                      <a:r>
                        <a:rPr lang="en-GB" sz="1200" dirty="0">
                          <a:effectLst/>
                        </a:rPr>
                        <a:t>Chobham Common</a:t>
                      </a:r>
                      <a:endParaRPr lang="en-GB" sz="1200" dirty="0">
                        <a:effectLst/>
                        <a:latin typeface="Times New Roman" panose="02020603050405020304" pitchFamily="18" charset="0"/>
                        <a:ea typeface="Calibri" panose="020F0502020204030204" pitchFamily="34" charset="0"/>
                      </a:endParaRPr>
                    </a:p>
                  </a:txBody>
                  <a:tcPr marL="30107" marR="30107" marT="0" marB="0"/>
                </a:tc>
                <a:tc>
                  <a:txBody>
                    <a:bodyPr/>
                    <a:lstStyle/>
                    <a:p>
                      <a:pPr>
                        <a:lnSpc>
                          <a:spcPct val="100000"/>
                        </a:lnSpc>
                        <a:spcBef>
                          <a:spcPts val="1200"/>
                        </a:spcBef>
                        <a:spcAft>
                          <a:spcPts val="1200"/>
                        </a:spcAft>
                      </a:pPr>
                      <a:r>
                        <a:rPr lang="en-US" sz="1400" b="1" dirty="0">
                          <a:effectLst/>
                          <a:latin typeface="EMprint" panose="020B0503020204020204" pitchFamily="34" charset="0"/>
                        </a:rPr>
                        <a:t>Entomology survey </a:t>
                      </a:r>
                      <a:r>
                        <a:rPr lang="en-US" sz="1400" dirty="0">
                          <a:effectLst/>
                          <a:latin typeface="EMprint" panose="020B0503020204020204" pitchFamily="34" charset="0"/>
                        </a:rPr>
                        <a:t>at and </a:t>
                      </a:r>
                      <a:r>
                        <a:rPr lang="en-US" sz="1400" b="1" dirty="0">
                          <a:effectLst/>
                          <a:latin typeface="EMprint" panose="020B0503020204020204" pitchFamily="34" charset="0"/>
                        </a:rPr>
                        <a:t>updating of Wildfire Management Plan </a:t>
                      </a:r>
                      <a:r>
                        <a:rPr lang="en-US" sz="1400" dirty="0">
                          <a:effectLst/>
                          <a:latin typeface="EMprint" panose="020B0503020204020204" pitchFamily="34" charset="0"/>
                        </a:rPr>
                        <a:t>to build and enhance the commons management plan. </a:t>
                      </a:r>
                      <a:endParaRPr lang="en-GB" sz="1400" dirty="0">
                        <a:effectLst/>
                        <a:latin typeface="EMprint" panose="020B0503020204020204" pitchFamily="34" charset="0"/>
                        <a:ea typeface="Calibri" panose="020F0502020204030204" pitchFamily="34" charset="0"/>
                      </a:endParaRPr>
                    </a:p>
                  </a:txBody>
                  <a:tcPr marL="30107" marR="30107" marT="0" marB="0" anchor="ctr"/>
                </a:tc>
                <a:extLst>
                  <a:ext uri="{0D108BD9-81ED-4DB2-BD59-A6C34878D82A}">
                    <a16:rowId xmlns:a16="http://schemas.microsoft.com/office/drawing/2014/main" val="3309501305"/>
                  </a:ext>
                </a:extLst>
              </a:tr>
              <a:tr h="910672">
                <a:tc>
                  <a:txBody>
                    <a:bodyPr/>
                    <a:lstStyle/>
                    <a:p>
                      <a:pPr>
                        <a:lnSpc>
                          <a:spcPct val="100000"/>
                        </a:lnSpc>
                        <a:spcBef>
                          <a:spcPts val="1200"/>
                        </a:spcBef>
                        <a:spcAft>
                          <a:spcPts val="1200"/>
                        </a:spcAft>
                      </a:pPr>
                      <a:r>
                        <a:rPr lang="en-GB" sz="1400" dirty="0">
                          <a:effectLst/>
                          <a:latin typeface="EMprint" panose="020B0503020204020204" pitchFamily="34" charset="0"/>
                        </a:rPr>
                        <a:t>Folly Bog (Brentmoor Heath)</a:t>
                      </a:r>
                      <a:endParaRPr lang="en-GB" sz="1400" dirty="0">
                        <a:effectLst/>
                        <a:latin typeface="EMprint" panose="020B0503020204020204" pitchFamily="34" charset="0"/>
                        <a:ea typeface="Calibri" panose="020F0502020204030204" pitchFamily="34" charset="0"/>
                      </a:endParaRPr>
                    </a:p>
                  </a:txBody>
                  <a:tcPr marL="30107" marR="30107" marT="0" marB="0" anchor="ctr"/>
                </a:tc>
                <a:tc>
                  <a:txBody>
                    <a:bodyPr/>
                    <a:lstStyle/>
                    <a:p>
                      <a:pPr>
                        <a:lnSpc>
                          <a:spcPct val="100000"/>
                        </a:lnSpc>
                        <a:spcBef>
                          <a:spcPts val="1200"/>
                        </a:spcBef>
                        <a:spcAft>
                          <a:spcPts val="1200"/>
                        </a:spcAft>
                      </a:pPr>
                      <a:r>
                        <a:rPr lang="en-US" sz="1400" b="1" dirty="0">
                          <a:effectLst/>
                          <a:latin typeface="EMprint" panose="020B0503020204020204" pitchFamily="34" charset="0"/>
                        </a:rPr>
                        <a:t>Research</a:t>
                      </a:r>
                      <a:r>
                        <a:rPr lang="en-US" sz="1400" dirty="0">
                          <a:effectLst/>
                          <a:latin typeface="EMprint" panose="020B0503020204020204" pitchFamily="34" charset="0"/>
                        </a:rPr>
                        <a:t> to update invertebrate information for the area to support the management plans.</a:t>
                      </a:r>
                      <a:endParaRPr lang="en-GB" sz="1400" dirty="0">
                        <a:effectLst/>
                        <a:latin typeface="EMprint" panose="020B0503020204020204" pitchFamily="34" charset="0"/>
                        <a:ea typeface="Calibri" panose="020F0502020204030204" pitchFamily="34" charset="0"/>
                      </a:endParaRPr>
                    </a:p>
                  </a:txBody>
                  <a:tcPr marL="30107" marR="30107" marT="0" marB="0" anchor="ctr"/>
                </a:tc>
                <a:extLst>
                  <a:ext uri="{0D108BD9-81ED-4DB2-BD59-A6C34878D82A}">
                    <a16:rowId xmlns:a16="http://schemas.microsoft.com/office/drawing/2014/main" val="2623325549"/>
                  </a:ext>
                </a:extLst>
              </a:tr>
            </a:tbl>
          </a:graphicData>
        </a:graphic>
      </p:graphicFrame>
      <p:sp>
        <p:nvSpPr>
          <p:cNvPr id="6" name="Rectangle 2">
            <a:extLst>
              <a:ext uri="{FF2B5EF4-FFF2-40B4-BE49-F238E27FC236}">
                <a16:creationId xmlns:a16="http://schemas.microsoft.com/office/drawing/2014/main" id="{C533B3B9-34A9-4723-9B88-04728BDD699C}"/>
              </a:ext>
            </a:extLst>
          </p:cNvPr>
          <p:cNvSpPr>
            <a:spLocks noChangeArrowheads="1"/>
          </p:cNvSpPr>
          <p:nvPr/>
        </p:nvSpPr>
        <p:spPr bwMode="auto">
          <a:xfrm>
            <a:off x="170887" y="865780"/>
            <a:ext cx="56226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EMprint" panose="020B0503020204020204" pitchFamily="34" charset="0"/>
                <a:ea typeface="Calibri" panose="020F0502020204030204" pitchFamily="34" charset="0"/>
                <a:cs typeface="Calibri" panose="020F0502020204030204" pitchFamily="34" charset="0"/>
              </a:rPr>
              <a:t>EIP offers in Surrey Heath that are being agreed with the relevant parties</a:t>
            </a:r>
            <a:r>
              <a:rPr kumimoji="0" lang="en-GB"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E239C679-E448-43F6-98EC-3C36CB5E8731}"/>
              </a:ext>
            </a:extLst>
          </p:cNvPr>
          <p:cNvGraphicFramePr>
            <a:graphicFrameLocks noGrp="1"/>
          </p:cNvGraphicFramePr>
          <p:nvPr>
            <p:extLst>
              <p:ext uri="{D42A27DB-BD31-4B8C-83A1-F6EECF244321}">
                <p14:modId xmlns:p14="http://schemas.microsoft.com/office/powerpoint/2010/main" val="2018380364"/>
              </p:ext>
            </p:extLst>
          </p:nvPr>
        </p:nvGraphicFramePr>
        <p:xfrm>
          <a:off x="4485089" y="1196753"/>
          <a:ext cx="4504813" cy="5358966"/>
        </p:xfrm>
        <a:graphic>
          <a:graphicData uri="http://schemas.openxmlformats.org/drawingml/2006/table">
            <a:tbl>
              <a:tblPr firstRow="1" firstCol="1" bandRow="1">
                <a:tableStyleId>{5940675A-B579-460E-94D1-54222C63F5DA}</a:tableStyleId>
              </a:tblPr>
              <a:tblGrid>
                <a:gridCol w="1434151">
                  <a:extLst>
                    <a:ext uri="{9D8B030D-6E8A-4147-A177-3AD203B41FA5}">
                      <a16:colId xmlns:a16="http://schemas.microsoft.com/office/drawing/2014/main" val="3808364997"/>
                    </a:ext>
                  </a:extLst>
                </a:gridCol>
                <a:gridCol w="3070662">
                  <a:extLst>
                    <a:ext uri="{9D8B030D-6E8A-4147-A177-3AD203B41FA5}">
                      <a16:colId xmlns:a16="http://schemas.microsoft.com/office/drawing/2014/main" val="3771906449"/>
                    </a:ext>
                  </a:extLst>
                </a:gridCol>
              </a:tblGrid>
              <a:tr h="144015">
                <a:tc>
                  <a:txBody>
                    <a:bodyPr/>
                    <a:lstStyle/>
                    <a:p>
                      <a:pPr>
                        <a:lnSpc>
                          <a:spcPct val="150000"/>
                        </a:lnSpc>
                        <a:spcBef>
                          <a:spcPts val="600"/>
                        </a:spcBef>
                        <a:spcAft>
                          <a:spcPts val="600"/>
                        </a:spcAft>
                      </a:pPr>
                      <a:r>
                        <a:rPr lang="en-GB" sz="1400" b="1" dirty="0">
                          <a:effectLst/>
                          <a:latin typeface="EMprint" panose="020B0503020204020204" pitchFamily="34" charset="0"/>
                        </a:rPr>
                        <a:t>Location</a:t>
                      </a:r>
                      <a:endParaRPr lang="en-GB" sz="1400" b="1" dirty="0">
                        <a:effectLst/>
                        <a:latin typeface="EMprint" panose="020B0503020204020204" pitchFamily="34" charset="0"/>
                        <a:ea typeface="Calibri" panose="020F0502020204030204" pitchFamily="34" charset="0"/>
                      </a:endParaRPr>
                    </a:p>
                  </a:txBody>
                  <a:tcPr marL="30107" marR="30107" marT="0" marB="0" anchor="ctr">
                    <a:solidFill>
                      <a:schemeClr val="tx2">
                        <a:lumMod val="20000"/>
                        <a:lumOff val="80000"/>
                      </a:schemeClr>
                    </a:solidFill>
                  </a:tcPr>
                </a:tc>
                <a:tc>
                  <a:txBody>
                    <a:bodyPr/>
                    <a:lstStyle/>
                    <a:p>
                      <a:pPr>
                        <a:lnSpc>
                          <a:spcPct val="150000"/>
                        </a:lnSpc>
                        <a:spcBef>
                          <a:spcPts val="600"/>
                        </a:spcBef>
                        <a:spcAft>
                          <a:spcPts val="600"/>
                        </a:spcAft>
                      </a:pPr>
                      <a:r>
                        <a:rPr lang="en-GB" sz="1400" b="1" dirty="0">
                          <a:effectLst/>
                          <a:latin typeface="EMprint" panose="020B0503020204020204" pitchFamily="34" charset="0"/>
                        </a:rPr>
                        <a:t>Activity</a:t>
                      </a:r>
                      <a:endParaRPr lang="en-GB" sz="1400" b="1" dirty="0">
                        <a:effectLst/>
                        <a:latin typeface="EMprint" panose="020B0503020204020204" pitchFamily="34" charset="0"/>
                        <a:ea typeface="Calibri" panose="020F0502020204030204" pitchFamily="34" charset="0"/>
                      </a:endParaRPr>
                    </a:p>
                  </a:txBody>
                  <a:tcPr marL="30107" marR="30107" marT="0" marB="0" anchor="ctr">
                    <a:solidFill>
                      <a:schemeClr val="tx2">
                        <a:lumMod val="20000"/>
                        <a:lumOff val="80000"/>
                      </a:schemeClr>
                    </a:solidFill>
                  </a:tcPr>
                </a:tc>
                <a:extLst>
                  <a:ext uri="{0D108BD9-81ED-4DB2-BD59-A6C34878D82A}">
                    <a16:rowId xmlns:a16="http://schemas.microsoft.com/office/drawing/2014/main" val="513203459"/>
                  </a:ext>
                </a:extLst>
              </a:tr>
              <a:tr h="895430">
                <a:tc rowSpan="5">
                  <a:txBody>
                    <a:bodyPr/>
                    <a:lstStyle/>
                    <a:p>
                      <a:pPr>
                        <a:lnSpc>
                          <a:spcPct val="100000"/>
                        </a:lnSpc>
                        <a:spcBef>
                          <a:spcPts val="1200"/>
                        </a:spcBef>
                        <a:spcAft>
                          <a:spcPts val="1200"/>
                        </a:spcAft>
                      </a:pPr>
                      <a:r>
                        <a:rPr lang="en-GB" sz="1400" dirty="0">
                          <a:effectLst/>
                          <a:latin typeface="EMprint" panose="020B0503020204020204" pitchFamily="34" charset="0"/>
                        </a:rPr>
                        <a:t>Colony Bog/ Bagshot Heath</a:t>
                      </a:r>
                    </a:p>
                  </a:txBody>
                  <a:tcPr marL="30107" marR="30107" marT="0" marB="0" anchor="ctr"/>
                </a:tc>
                <a:tc>
                  <a:txBody>
                    <a:bodyPr/>
                    <a:lstStyle/>
                    <a:p>
                      <a:pPr marL="0" marR="0" lvl="0" indent="0" algn="l" defTabSz="914400" rtl="0" eaLnBrk="1" fontAlgn="auto" latinLnBrk="0" hangingPunct="1">
                        <a:lnSpc>
                          <a:spcPct val="100000"/>
                        </a:lnSpc>
                        <a:spcBef>
                          <a:spcPts val="1200"/>
                        </a:spcBef>
                        <a:spcAft>
                          <a:spcPts val="1200"/>
                        </a:spcAft>
                        <a:buClrTx/>
                        <a:buSzTx/>
                        <a:buFontTx/>
                        <a:buNone/>
                        <a:tabLst/>
                        <a:defRPr/>
                      </a:pPr>
                      <a:r>
                        <a:rPr lang="en-US" sz="1400" b="1" dirty="0">
                          <a:effectLst/>
                          <a:latin typeface="EMprint" panose="020B0503020204020204" pitchFamily="34" charset="0"/>
                        </a:rPr>
                        <a:t>Bare earth scrapes </a:t>
                      </a:r>
                      <a:r>
                        <a:rPr lang="en-US" sz="1400" dirty="0">
                          <a:effectLst/>
                          <a:latin typeface="EMprint" panose="020B0503020204020204" pitchFamily="34" charset="0"/>
                        </a:rPr>
                        <a:t>to c</a:t>
                      </a:r>
                      <a:r>
                        <a:rPr lang="en-GB" sz="1400" dirty="0">
                          <a:effectLst/>
                          <a:latin typeface="EMprint" panose="020B0503020204020204" pitchFamily="34" charset="0"/>
                        </a:rPr>
                        <a:t>reate breeding opportunities and egg laying habitat for reptiles and invertebrates.</a:t>
                      </a:r>
                      <a:endParaRPr lang="en-GB" sz="1400" dirty="0">
                        <a:effectLst/>
                        <a:latin typeface="EMprint" panose="020B0503020204020204" pitchFamily="34" charset="0"/>
                        <a:ea typeface="Calibri" panose="020F0502020204030204" pitchFamily="34" charset="0"/>
                      </a:endParaRPr>
                    </a:p>
                  </a:txBody>
                  <a:tcPr marL="30107" marR="30107" marT="0" marB="0" anchor="ctr"/>
                </a:tc>
                <a:extLst>
                  <a:ext uri="{0D108BD9-81ED-4DB2-BD59-A6C34878D82A}">
                    <a16:rowId xmlns:a16="http://schemas.microsoft.com/office/drawing/2014/main" val="1286268227"/>
                  </a:ext>
                </a:extLst>
              </a:tr>
              <a:tr h="1193907">
                <a:tc vMerge="1">
                  <a:txBody>
                    <a:bodyPr/>
                    <a:lstStyle/>
                    <a:p>
                      <a:pPr>
                        <a:lnSpc>
                          <a:spcPct val="150000"/>
                        </a:lnSpc>
                      </a:pPr>
                      <a:r>
                        <a:rPr lang="en-GB" sz="1200" dirty="0">
                          <a:effectLst/>
                        </a:rPr>
                        <a:t>Colony Bog/Bagshot Heath</a:t>
                      </a:r>
                      <a:endParaRPr lang="en-GB" sz="1200" dirty="0">
                        <a:effectLst/>
                        <a:latin typeface="Times New Roman" panose="02020603050405020304" pitchFamily="18" charset="0"/>
                        <a:ea typeface="Calibri" panose="020F0502020204030204" pitchFamily="34" charset="0"/>
                      </a:endParaRPr>
                    </a:p>
                  </a:txBody>
                  <a:tcPr marL="30107" marR="30107" marT="0" marB="0" anchor="ctr"/>
                </a:tc>
                <a:tc>
                  <a:txBody>
                    <a:bodyPr/>
                    <a:lstStyle/>
                    <a:p>
                      <a:pPr marL="0" marR="0" lvl="0" indent="0" algn="l" defTabSz="914400" rtl="0" eaLnBrk="1" fontAlgn="auto" latinLnBrk="0" hangingPunct="1">
                        <a:lnSpc>
                          <a:spcPct val="100000"/>
                        </a:lnSpc>
                        <a:spcBef>
                          <a:spcPts val="1200"/>
                        </a:spcBef>
                        <a:spcAft>
                          <a:spcPts val="1200"/>
                        </a:spcAft>
                        <a:buClrTx/>
                        <a:buSzTx/>
                        <a:buFontTx/>
                        <a:buNone/>
                        <a:tabLst/>
                        <a:defRPr/>
                      </a:pPr>
                      <a:r>
                        <a:rPr lang="en-US" sz="1400" b="1" dirty="0">
                          <a:effectLst/>
                          <a:latin typeface="EMprint" panose="020B0503020204020204" pitchFamily="34" charset="0"/>
                        </a:rPr>
                        <a:t>Bracken removal and scrub clearance </a:t>
                      </a:r>
                      <a:r>
                        <a:rPr lang="en-US" sz="1400" dirty="0">
                          <a:effectLst/>
                          <a:latin typeface="EMprint" panose="020B0503020204020204" pitchFamily="34" charset="0"/>
                        </a:rPr>
                        <a:t>to c</a:t>
                      </a:r>
                      <a:r>
                        <a:rPr lang="en-GB" sz="1400" dirty="0">
                          <a:effectLst/>
                          <a:latin typeface="EMprint" panose="020B0503020204020204" pitchFamily="34" charset="0"/>
                        </a:rPr>
                        <a:t>reate opportunities for a greater variety of flora to grow by increasing sunlight availability to the understorey. </a:t>
                      </a:r>
                      <a:endParaRPr lang="en-GB" sz="1400" dirty="0">
                        <a:effectLst/>
                        <a:latin typeface="EMprint" panose="020B0503020204020204" pitchFamily="34" charset="0"/>
                        <a:ea typeface="Calibri" panose="020F0502020204030204" pitchFamily="34" charset="0"/>
                      </a:endParaRPr>
                    </a:p>
                  </a:txBody>
                  <a:tcPr marL="30107" marR="30107" marT="0" marB="0" anchor="ctr"/>
                </a:tc>
                <a:extLst>
                  <a:ext uri="{0D108BD9-81ED-4DB2-BD59-A6C34878D82A}">
                    <a16:rowId xmlns:a16="http://schemas.microsoft.com/office/drawing/2014/main" val="1571301172"/>
                  </a:ext>
                </a:extLst>
              </a:tr>
              <a:tr h="1193907">
                <a:tc vMerge="1">
                  <a:txBody>
                    <a:bodyPr/>
                    <a:lstStyle/>
                    <a:p>
                      <a:pPr>
                        <a:lnSpc>
                          <a:spcPct val="150000"/>
                        </a:lnSpc>
                      </a:pPr>
                      <a:r>
                        <a:rPr lang="en-GB" sz="1200" dirty="0">
                          <a:effectLst/>
                        </a:rPr>
                        <a:t>Colony Bog/Bagshot Heath</a:t>
                      </a:r>
                      <a:endParaRPr lang="en-GB" sz="1200" dirty="0">
                        <a:effectLst/>
                        <a:latin typeface="Times New Roman" panose="02020603050405020304" pitchFamily="18" charset="0"/>
                        <a:ea typeface="Calibri" panose="020F0502020204030204" pitchFamily="34" charset="0"/>
                      </a:endParaRPr>
                    </a:p>
                  </a:txBody>
                  <a:tcPr marL="30107" marR="30107" marT="0" marB="0" anchor="ctr"/>
                </a:tc>
                <a:tc>
                  <a:txBody>
                    <a:bodyPr/>
                    <a:lstStyle/>
                    <a:p>
                      <a:pPr>
                        <a:lnSpc>
                          <a:spcPct val="100000"/>
                        </a:lnSpc>
                        <a:spcBef>
                          <a:spcPts val="1200"/>
                        </a:spcBef>
                        <a:spcAft>
                          <a:spcPts val="1200"/>
                        </a:spcAft>
                      </a:pPr>
                      <a:r>
                        <a:rPr lang="en-US" sz="1400" dirty="0">
                          <a:effectLst/>
                          <a:latin typeface="EMprint" panose="020B0503020204020204" pitchFamily="34" charset="0"/>
                        </a:rPr>
                        <a:t>Creation of </a:t>
                      </a:r>
                      <a:r>
                        <a:rPr lang="en-US" sz="1400" b="1" dirty="0">
                          <a:effectLst/>
                          <a:latin typeface="EMprint" panose="020B0503020204020204" pitchFamily="34" charset="0"/>
                        </a:rPr>
                        <a:t>four glades </a:t>
                      </a:r>
                      <a:r>
                        <a:rPr lang="en-US" sz="1400" dirty="0">
                          <a:effectLst/>
                          <a:latin typeface="EMprint" panose="020B0503020204020204" pitchFamily="34" charset="0"/>
                        </a:rPr>
                        <a:t>approximately 60m</a:t>
                      </a:r>
                      <a:r>
                        <a:rPr lang="en-US" sz="1400" baseline="30000" dirty="0">
                          <a:effectLst/>
                          <a:latin typeface="EMprint" panose="020B0503020204020204" pitchFamily="34" charset="0"/>
                        </a:rPr>
                        <a:t>2 </a:t>
                      </a:r>
                      <a:r>
                        <a:rPr lang="en-GB" sz="1400" dirty="0">
                          <a:effectLst/>
                          <a:latin typeface="EMprint" panose="020B0503020204020204" pitchFamily="34" charset="0"/>
                        </a:rPr>
                        <a:t>to encourage a variety of habitat including grassland which creates a matrix of habitats across the site. </a:t>
                      </a:r>
                      <a:endParaRPr lang="en-GB" sz="1400" dirty="0">
                        <a:effectLst/>
                        <a:latin typeface="EMprint" panose="020B0503020204020204" pitchFamily="34" charset="0"/>
                        <a:ea typeface="Calibri" panose="020F0502020204030204" pitchFamily="34" charset="0"/>
                      </a:endParaRPr>
                    </a:p>
                  </a:txBody>
                  <a:tcPr marL="30107" marR="30107" marT="0" marB="0" anchor="ctr"/>
                </a:tc>
                <a:extLst>
                  <a:ext uri="{0D108BD9-81ED-4DB2-BD59-A6C34878D82A}">
                    <a16:rowId xmlns:a16="http://schemas.microsoft.com/office/drawing/2014/main" val="3233923329"/>
                  </a:ext>
                </a:extLst>
              </a:tr>
              <a:tr h="596954">
                <a:tc vMerge="1">
                  <a:txBody>
                    <a:bodyPr/>
                    <a:lstStyle/>
                    <a:p>
                      <a:pPr>
                        <a:lnSpc>
                          <a:spcPct val="150000"/>
                        </a:lnSpc>
                      </a:pPr>
                      <a:r>
                        <a:rPr lang="en-GB" sz="1200" dirty="0">
                          <a:effectLst/>
                        </a:rPr>
                        <a:t>Colony Bog/Bagshot Heath</a:t>
                      </a:r>
                      <a:endParaRPr lang="en-GB" sz="1200" dirty="0">
                        <a:effectLst/>
                        <a:latin typeface="Times New Roman" panose="02020603050405020304" pitchFamily="18" charset="0"/>
                        <a:ea typeface="Calibri" panose="020F0502020204030204" pitchFamily="34" charset="0"/>
                      </a:endParaRPr>
                    </a:p>
                  </a:txBody>
                  <a:tcPr marL="30107" marR="30107" marT="0" marB="0" anchor="ctr"/>
                </a:tc>
                <a:tc>
                  <a:txBody>
                    <a:bodyPr/>
                    <a:lstStyle/>
                    <a:p>
                      <a:pPr>
                        <a:lnSpc>
                          <a:spcPct val="100000"/>
                        </a:lnSpc>
                        <a:spcBef>
                          <a:spcPts val="1200"/>
                        </a:spcBef>
                        <a:spcAft>
                          <a:spcPts val="1200"/>
                        </a:spcAft>
                      </a:pPr>
                      <a:r>
                        <a:rPr lang="en-US" sz="1400" b="1" dirty="0">
                          <a:effectLst/>
                          <a:latin typeface="EMprint" panose="020B0503020204020204" pitchFamily="34" charset="0"/>
                        </a:rPr>
                        <a:t>Signage</a:t>
                      </a:r>
                      <a:r>
                        <a:rPr lang="en-US" sz="1400" dirty="0">
                          <a:effectLst/>
                          <a:latin typeface="EMprint" panose="020B0503020204020204" pitchFamily="34" charset="0"/>
                        </a:rPr>
                        <a:t> and interpretation boards to </a:t>
                      </a:r>
                      <a:r>
                        <a:rPr lang="en-GB" sz="1400" dirty="0">
                          <a:effectLst/>
                          <a:latin typeface="EMprint" panose="020B0503020204020204" pitchFamily="34" charset="0"/>
                        </a:rPr>
                        <a:t>encourage local conservation efforts.</a:t>
                      </a:r>
                      <a:endParaRPr lang="en-GB" sz="1400" dirty="0">
                        <a:effectLst/>
                        <a:latin typeface="EMprint" panose="020B0503020204020204" pitchFamily="34" charset="0"/>
                        <a:ea typeface="Calibri" panose="020F0502020204030204" pitchFamily="34" charset="0"/>
                      </a:endParaRPr>
                    </a:p>
                  </a:txBody>
                  <a:tcPr marL="30107" marR="30107" marT="0" marB="0" anchor="ctr"/>
                </a:tc>
                <a:extLst>
                  <a:ext uri="{0D108BD9-81ED-4DB2-BD59-A6C34878D82A}">
                    <a16:rowId xmlns:a16="http://schemas.microsoft.com/office/drawing/2014/main" val="3357314635"/>
                  </a:ext>
                </a:extLst>
              </a:tr>
              <a:tr h="1193907">
                <a:tc vMerge="1">
                  <a:txBody>
                    <a:bodyPr/>
                    <a:lstStyle/>
                    <a:p>
                      <a:pPr>
                        <a:lnSpc>
                          <a:spcPct val="150000"/>
                        </a:lnSpc>
                      </a:pPr>
                      <a:r>
                        <a:rPr lang="en-GB" sz="1200" dirty="0">
                          <a:effectLst/>
                        </a:rPr>
                        <a:t>Colony Bog/Bagshot Heath</a:t>
                      </a:r>
                      <a:endParaRPr lang="en-GB" sz="1200" dirty="0">
                        <a:effectLst/>
                        <a:latin typeface="Times New Roman" panose="02020603050405020304" pitchFamily="18" charset="0"/>
                        <a:ea typeface="Calibri" panose="020F0502020204030204" pitchFamily="34" charset="0"/>
                      </a:endParaRPr>
                    </a:p>
                  </a:txBody>
                  <a:tcPr marL="30107" marR="30107" marT="0" marB="0" anchor="ctr"/>
                </a:tc>
                <a:tc>
                  <a:txBody>
                    <a:bodyPr/>
                    <a:lstStyle/>
                    <a:p>
                      <a:pPr>
                        <a:lnSpc>
                          <a:spcPct val="100000"/>
                        </a:lnSpc>
                        <a:spcBef>
                          <a:spcPts val="1200"/>
                        </a:spcBef>
                        <a:spcAft>
                          <a:spcPts val="1200"/>
                        </a:spcAft>
                      </a:pPr>
                      <a:r>
                        <a:rPr lang="en-US" sz="1400" b="1" dirty="0">
                          <a:effectLst/>
                          <a:latin typeface="EMprint" panose="020B0503020204020204" pitchFamily="34" charset="0"/>
                        </a:rPr>
                        <a:t>Cherry laurel and rhododendron removal </a:t>
                      </a:r>
                      <a:r>
                        <a:rPr lang="en-US" sz="1400" dirty="0">
                          <a:effectLst/>
                          <a:latin typeface="EMprint" panose="020B0503020204020204" pitchFamily="34" charset="0"/>
                        </a:rPr>
                        <a:t>as they</a:t>
                      </a:r>
                      <a:r>
                        <a:rPr lang="en-GB" sz="1400" dirty="0">
                          <a:effectLst/>
                          <a:latin typeface="EMprint" panose="020B0503020204020204" pitchFamily="34" charset="0"/>
                        </a:rPr>
                        <a:t> are non-native invasive species which impact the favourable condition of the SSSI.</a:t>
                      </a:r>
                      <a:endParaRPr lang="en-GB" sz="1400" dirty="0">
                        <a:effectLst/>
                        <a:latin typeface="EMprint" panose="020B0503020204020204" pitchFamily="34" charset="0"/>
                        <a:ea typeface="Calibri" panose="020F0502020204030204" pitchFamily="34" charset="0"/>
                      </a:endParaRPr>
                    </a:p>
                  </a:txBody>
                  <a:tcPr marL="30107" marR="30107" marT="0" marB="0" anchor="ctr"/>
                </a:tc>
                <a:extLst>
                  <a:ext uri="{0D108BD9-81ED-4DB2-BD59-A6C34878D82A}">
                    <a16:rowId xmlns:a16="http://schemas.microsoft.com/office/drawing/2014/main" val="2895278577"/>
                  </a:ext>
                </a:extLst>
              </a:tr>
            </a:tbl>
          </a:graphicData>
        </a:graphic>
      </p:graphicFrame>
    </p:spTree>
    <p:extLst>
      <p:ext uri="{BB962C8B-B14F-4D97-AF65-F5344CB8AC3E}">
        <p14:creationId xmlns:p14="http://schemas.microsoft.com/office/powerpoint/2010/main" val="532718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3068960"/>
            <a:ext cx="8208914" cy="576064"/>
          </a:xfrm>
        </p:spPr>
        <p:txBody>
          <a:bodyPr>
            <a:normAutofit/>
          </a:bodyPr>
          <a:lstStyle/>
          <a:p>
            <a:r>
              <a:rPr lang="en-GB" sz="2800" b="1" dirty="0">
                <a:effectLst/>
                <a:latin typeface="EMprint Semibold" panose="020B0703020204020204" pitchFamily="34" charset="0"/>
                <a:ea typeface="Calibri" panose="020F0502020204030204" pitchFamily="34" charset="0"/>
                <a:cs typeface="Calibri" panose="020F0502020204030204" pitchFamily="34" charset="0"/>
              </a:rPr>
              <a:t>Questions</a:t>
            </a:r>
            <a:endParaRPr lang="en-AU" dirty="0">
              <a:latin typeface="EMprint Semibold" panose="020B0703020204020204" pitchFamily="34" charset="0"/>
            </a:endParaRPr>
          </a:p>
        </p:txBody>
      </p:sp>
    </p:spTree>
    <p:extLst>
      <p:ext uri="{BB962C8B-B14F-4D97-AF65-F5344CB8AC3E}">
        <p14:creationId xmlns:p14="http://schemas.microsoft.com/office/powerpoint/2010/main" val="4186041092"/>
      </p:ext>
    </p:extLst>
  </p:cSld>
  <p:clrMapOvr>
    <a:masterClrMapping/>
  </p:clrMapOvr>
</p:sld>
</file>

<file path=ppt/theme/theme1.xml><?xml version="1.0" encoding="utf-8"?>
<a:theme xmlns:a="http://schemas.openxmlformats.org/drawingml/2006/main" name="Corporate 4x3 Standard">
  <a:themeElements>
    <a:clrScheme name="Jacobs">
      <a:dk1>
        <a:srgbClr val="000000"/>
      </a:dk1>
      <a:lt1>
        <a:srgbClr val="FFFFFF"/>
      </a:lt1>
      <a:dk2>
        <a:srgbClr val="00338D"/>
      </a:dk2>
      <a:lt2>
        <a:srgbClr val="FFFFFF"/>
      </a:lt2>
      <a:accent1>
        <a:srgbClr val="2CC6CE"/>
      </a:accent1>
      <a:accent2>
        <a:srgbClr val="97BC33"/>
      </a:accent2>
      <a:accent3>
        <a:srgbClr val="FFDE00"/>
      </a:accent3>
      <a:accent4>
        <a:srgbClr val="EF821D"/>
      </a:accent4>
      <a:accent5>
        <a:srgbClr val="961334"/>
      </a:accent5>
      <a:accent6>
        <a:srgbClr val="7F7F7F"/>
      </a:accent6>
      <a:hlink>
        <a:srgbClr val="6BA0FF"/>
      </a:hlink>
      <a:folHlink>
        <a:srgbClr val="B5C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rporate 4x3 V7.potx" id="{CD2DD6DD-D8EE-4AEC-8782-835F61B608D7}" vid="{236E6C86-D0E6-4895-BD0A-A6BD7CC57B93}"/>
    </a:ext>
  </a:extLst>
</a:theme>
</file>

<file path=ppt/theme/theme2.xml><?xml version="1.0" encoding="utf-8"?>
<a:theme xmlns:a="http://schemas.openxmlformats.org/drawingml/2006/main" name="Internal Pages">
  <a:themeElements>
    <a:clrScheme name="Jacobs">
      <a:dk1>
        <a:srgbClr val="000000"/>
      </a:dk1>
      <a:lt1>
        <a:srgbClr val="FFFFFF"/>
      </a:lt1>
      <a:dk2>
        <a:srgbClr val="00338D"/>
      </a:dk2>
      <a:lt2>
        <a:srgbClr val="FFFFFF"/>
      </a:lt2>
      <a:accent1>
        <a:srgbClr val="2CC6CE"/>
      </a:accent1>
      <a:accent2>
        <a:srgbClr val="97BC33"/>
      </a:accent2>
      <a:accent3>
        <a:srgbClr val="FFDE00"/>
      </a:accent3>
      <a:accent4>
        <a:srgbClr val="EF821D"/>
      </a:accent4>
      <a:accent5>
        <a:srgbClr val="961334"/>
      </a:accent5>
      <a:accent6>
        <a:srgbClr val="7F7F7F"/>
      </a:accent6>
      <a:hlink>
        <a:srgbClr val="6BA0FF"/>
      </a:hlink>
      <a:folHlink>
        <a:srgbClr val="B5CFFF"/>
      </a:folHlink>
    </a:clrScheme>
    <a:fontScheme name="Jacob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rporate 4x3 V7.potx" id="{CD2DD6DD-D8EE-4AEC-8782-835F61B608D7}" vid="{0D3D3E8E-216B-4476-869C-4CE303224AF3}"/>
    </a:ext>
  </a:extLst>
</a:theme>
</file>

<file path=ppt/theme/theme3.xml><?xml version="1.0" encoding="utf-8"?>
<a:theme xmlns:a="http://schemas.openxmlformats.org/drawingml/2006/main" name="1_Internal Pages">
  <a:themeElements>
    <a:clrScheme name="Jacobs">
      <a:dk1>
        <a:srgbClr val="000000"/>
      </a:dk1>
      <a:lt1>
        <a:srgbClr val="FFFFFF"/>
      </a:lt1>
      <a:dk2>
        <a:srgbClr val="00338D"/>
      </a:dk2>
      <a:lt2>
        <a:srgbClr val="FFFFFF"/>
      </a:lt2>
      <a:accent1>
        <a:srgbClr val="2CC6CE"/>
      </a:accent1>
      <a:accent2>
        <a:srgbClr val="97BC33"/>
      </a:accent2>
      <a:accent3>
        <a:srgbClr val="FFDE00"/>
      </a:accent3>
      <a:accent4>
        <a:srgbClr val="EF821D"/>
      </a:accent4>
      <a:accent5>
        <a:srgbClr val="961334"/>
      </a:accent5>
      <a:accent6>
        <a:srgbClr val="7F7F7F"/>
      </a:accent6>
      <a:hlink>
        <a:srgbClr val="6BA0FF"/>
      </a:hlink>
      <a:folHlink>
        <a:srgbClr val="B5CFFF"/>
      </a:folHlink>
    </a:clrScheme>
    <a:fontScheme name="Jacob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rporate 4x3 V7.potx" id="{CD2DD6DD-D8EE-4AEC-8782-835F61B608D7}" vid="{0D3D3E8E-216B-4476-869C-4CE303224AF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SKM Cool">
      <a:dk1>
        <a:srgbClr val="42145F"/>
      </a:dk1>
      <a:lt1>
        <a:srgbClr val="939598"/>
      </a:lt1>
      <a:dk2>
        <a:srgbClr val="000000"/>
      </a:dk2>
      <a:lt2>
        <a:srgbClr val="FFFFFF"/>
      </a:lt2>
      <a:accent1>
        <a:srgbClr val="E6E5E3"/>
      </a:accent1>
      <a:accent2>
        <a:srgbClr val="4C4D4F"/>
      </a:accent2>
      <a:accent3>
        <a:srgbClr val="B8C51B"/>
      </a:accent3>
      <a:accent4>
        <a:srgbClr val="69BE28"/>
      </a:accent4>
      <a:accent5>
        <a:srgbClr val="009DD1"/>
      </a:accent5>
      <a:accent6>
        <a:srgbClr val="5185C0"/>
      </a:accent6>
      <a:hlink>
        <a:srgbClr val="0000FF"/>
      </a:hlink>
      <a:folHlink>
        <a:srgbClr val="800080"/>
      </a:folHlink>
    </a:clrScheme>
    <a:fontScheme name="Jacob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7BB99E1023584485CF43374AAC1673" ma:contentTypeVersion="4" ma:contentTypeDescription="Create a new document." ma:contentTypeScope="" ma:versionID="ebe8e2c4c23cbbf75329fc37d4393e6c">
  <xsd:schema xmlns:xsd="http://www.w3.org/2001/XMLSchema" xmlns:xs="http://www.w3.org/2001/XMLSchema" xmlns:p="http://schemas.microsoft.com/office/2006/metadata/properties" xmlns:ns2="902b0ead-14a6-499f-abb0-ab3e56deca58" targetNamespace="http://schemas.microsoft.com/office/2006/metadata/properties" ma:root="true" ma:fieldsID="66b6bbd8cfc78a6f98af3629eecbfee2" ns2:_="">
    <xsd:import namespace="902b0ead-14a6-499f-abb0-ab3e56deca5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2b0ead-14a6-499f-abb0-ab3e56deca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AA6F23-6613-4CAF-83C0-A9D1FAA8F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2b0ead-14a6-499f-abb0-ab3e56deca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E23B2B-A33A-4ADF-9D09-9BACC519DBD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9f2b681-f1ff-4832-af24-e3e8c07ba87a"/>
    <ds:schemaRef ds:uri="http://www.w3.org/XML/1998/namespace"/>
    <ds:schemaRef ds:uri="http://purl.org/dc/dcmitype/"/>
  </ds:schemaRefs>
</ds:datastoreItem>
</file>

<file path=customXml/itemProps3.xml><?xml version="1.0" encoding="utf-8"?>
<ds:datastoreItem xmlns:ds="http://schemas.openxmlformats.org/officeDocument/2006/customXml" ds:itemID="{618CC99E-3DD4-4301-B872-D2D976E957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Corporate 4x3</Template>
  <TotalTime>17547</TotalTime>
  <Words>678</Words>
  <Application>Microsoft Office PowerPoint</Application>
  <PresentationFormat>On-screen Show (4:3)</PresentationFormat>
  <Paragraphs>55</Paragraphs>
  <Slides>9</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EMprint</vt:lpstr>
      <vt:lpstr>EMprint Semibold</vt:lpstr>
      <vt:lpstr>Corporate 4x3 Standard</vt:lpstr>
      <vt:lpstr>Internal Pages</vt:lpstr>
      <vt:lpstr>1_Internal Pages</vt:lpstr>
      <vt:lpstr>Heatherside Ward Residents Association Meeting </vt:lpstr>
      <vt:lpstr>Southampton to London Pipeline  Project overview</vt:lpstr>
      <vt:lpstr>Surrey Heath Overview</vt:lpstr>
      <vt:lpstr>Key areas of interest</vt:lpstr>
      <vt:lpstr>Key areas of interest</vt:lpstr>
      <vt:lpstr>Key areas of interest</vt:lpstr>
      <vt:lpstr>Voluntary Environmental Investment Programme</vt:lpstr>
      <vt:lpstr>Voluntary Environmental Investment Programme</vt:lpstr>
      <vt:lpstr>Questions</vt:lpstr>
    </vt:vector>
  </TitlesOfParts>
  <Company>Jacobs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Fletcher, Ian (Winnersh)</dc:creator>
  <cp:lastModifiedBy>Stevens, Emily</cp:lastModifiedBy>
  <cp:revision>556</cp:revision>
  <cp:lastPrinted>2018-08-15T10:10:56Z</cp:lastPrinted>
  <dcterms:created xsi:type="dcterms:W3CDTF">2017-12-04T17:06:58Z</dcterms:created>
  <dcterms:modified xsi:type="dcterms:W3CDTF">2022-03-21T21:04:37Z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0x010100397BB99E1023584485CF43374AAC1673</vt:lpwstr>
  </property>
  <property fmtid="{D5CDD505-2E9C-101B-9397-08002B2CF9AE}" pid="3" name="_NewReviewCycle">
    <vt:lpwstr/>
  </property>
</Properties>
</file>